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2.xml" ContentType="application/vnd.ms-office.inkAction+xml"/>
  <Override PartName="/ppt/tags/tag5.xml" ContentType="application/vnd.openxmlformats-officedocument.presentationml.tags+xml"/>
  <Override PartName="/ppt/ink/inkAction3.xml" ContentType="application/vnd.ms-office.inkAction+xml"/>
  <Override PartName="/ppt/tags/tag6.xml" ContentType="application/vnd.openxmlformats-officedocument.presentationml.tags+xml"/>
  <Override PartName="/ppt/ink/inkAction4.xml" ContentType="application/vnd.ms-office.inkAction+xml"/>
  <Override PartName="/ppt/tags/tag7.xml" ContentType="application/vnd.openxmlformats-officedocument.presentationml.tags+xml"/>
  <Override PartName="/ppt/ink/inkAction5.xml" ContentType="application/vnd.ms-office.inkAction+xml"/>
  <Override PartName="/ppt/tags/tag8.xml" ContentType="application/vnd.openxmlformats-officedocument.presentationml.tags+xml"/>
  <Override PartName="/ppt/ink/inkAction6.xml" ContentType="application/vnd.ms-office.inkAction+xml"/>
  <Override PartName="/ppt/tags/tag9.xml" ContentType="application/vnd.openxmlformats-officedocument.presentationml.tags+xml"/>
  <Override PartName="/ppt/ink/inkAction7.xml" ContentType="application/vnd.ms-office.inkAction+xml"/>
  <Override PartName="/ppt/tags/tag10.xml" ContentType="application/vnd.openxmlformats-officedocument.presentationml.tags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tags/tag11.xml" ContentType="application/vnd.openxmlformats-officedocument.presentationml.tags+xml"/>
  <Override PartName="/ppt/ink/inkAction11.xml" ContentType="application/vnd.ms-office.inkAction+xml"/>
  <Override PartName="/ppt/tags/tag12.xml" ContentType="application/vnd.openxmlformats-officedocument.presentationml.tags+xml"/>
  <Override PartName="/ppt/ink/inkAction12.xml" ContentType="application/vnd.ms-office.inkAction+xml"/>
  <Override PartName="/ppt/tags/tag13.xml" ContentType="application/vnd.openxmlformats-officedocument.presentationml.tags+xml"/>
  <Override PartName="/ppt/ink/inkAction13.xml" ContentType="application/vnd.ms-office.inkAction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14.xml" ContentType="application/vnd.ms-office.inkAction+xml"/>
  <Override PartName="/ppt/tags/tag16.xml" ContentType="application/vnd.openxmlformats-officedocument.presentationml.tags+xml"/>
  <Override PartName="/ppt/ink/inkAction15.xml" ContentType="application/vnd.ms-office.inkAction+xml"/>
  <Override PartName="/ppt/tags/tag17.xml" ContentType="application/vnd.openxmlformats-officedocument.presentationml.tags+xml"/>
  <Override PartName="/ppt/ink/inkAction16.xml" ContentType="application/vnd.ms-office.inkAction+xml"/>
  <Override PartName="/ppt/tags/tag18.xml" ContentType="application/vnd.openxmlformats-officedocument.presentationml.tags+xml"/>
  <Override PartName="/ppt/ink/inkAction17.xml" ContentType="application/vnd.ms-office.inkAction+xml"/>
  <Override PartName="/ppt/tags/tag19.xml" ContentType="application/vnd.openxmlformats-officedocument.presentationml.tags+xml"/>
  <Override PartName="/ppt/ink/inkAction18.xml" ContentType="application/vnd.ms-office.inkAction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20.xml" ContentType="application/vnd.openxmlformats-officedocument.presentationml.tags+xml"/>
  <Override PartName="/ppt/ink/inkAction19.xml" ContentType="application/vnd.ms-office.inkAction+xml"/>
  <Override PartName="/ppt/tags/tag21.xml" ContentType="application/vnd.openxmlformats-officedocument.presentationml.tags+xml"/>
  <Override PartName="/ppt/ink/inkAction20.xml" ContentType="application/vnd.ms-office.inkAction+xml"/>
  <Override PartName="/ppt/tags/tag22.xml" ContentType="application/vnd.openxmlformats-officedocument.presentationml.tags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tags/tag23.xml" ContentType="application/vnd.openxmlformats-officedocument.presentationml.tags+xml"/>
  <Override PartName="/ppt/ink/inkAction24.xml" ContentType="application/vnd.ms-office.inkAction+xml"/>
  <Override PartName="/ppt/tags/tag24.xml" ContentType="application/vnd.openxmlformats-officedocument.presentationml.tags+xml"/>
  <Override PartName="/ppt/ink/inkAction2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0" r:id="rId2"/>
    <p:sldId id="516" r:id="rId3"/>
    <p:sldId id="511" r:id="rId4"/>
    <p:sldId id="578" r:id="rId5"/>
    <p:sldId id="605" r:id="rId6"/>
    <p:sldId id="558" r:id="rId7"/>
    <p:sldId id="607" r:id="rId8"/>
    <p:sldId id="562" r:id="rId9"/>
    <p:sldId id="621" r:id="rId10"/>
    <p:sldId id="609" r:id="rId11"/>
    <p:sldId id="619" r:id="rId12"/>
    <p:sldId id="620" r:id="rId13"/>
    <p:sldId id="610" r:id="rId14"/>
    <p:sldId id="612" r:id="rId15"/>
    <p:sldId id="611" r:id="rId16"/>
    <p:sldId id="565" r:id="rId17"/>
    <p:sldId id="568" r:id="rId18"/>
    <p:sldId id="569" r:id="rId19"/>
    <p:sldId id="570" r:id="rId20"/>
    <p:sldId id="571" r:id="rId21"/>
    <p:sldId id="613" r:id="rId22"/>
    <p:sldId id="614" r:id="rId23"/>
    <p:sldId id="576" r:id="rId24"/>
    <p:sldId id="615" r:id="rId25"/>
    <p:sldId id="574" r:id="rId26"/>
    <p:sldId id="572" r:id="rId27"/>
    <p:sldId id="616" r:id="rId28"/>
    <p:sldId id="617" r:id="rId29"/>
    <p:sldId id="618" r:id="rId30"/>
    <p:sldId id="577" r:id="rId31"/>
    <p:sldId id="604" r:id="rId32"/>
    <p:sldId id="60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>
      <p:cViewPr>
        <p:scale>
          <a:sx n="25" d="100"/>
          <a:sy n="25" d="100"/>
        </p:scale>
        <p:origin x="2220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01:37.3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0 174 862 0,'15'-9'200'16,"-15"9"-68"-16,0 0 44 0,0 0-20 15,0 0-40-15,0 0 12 16,0 0 16-16,4 4-11 15,3 25-133-15,9 8 0 16,0 10 0-16,-2 5 0 16,5 11 0-16,8 2 0 15,-4 5 0-15,0 6 0 16,7-2 0-16,-4 10 0 16,6-6 0-16,-14-9 0 15,4-8 0-15,-2-16 0 16,-13-15 0-16,9-13 0 15,-16-7 0-15,7-7 0 0,2-3 0 16,-9 0 0-16,7 3 0 16,-4-3 0-16,1 5 0 15,8-5 0-15,-5 0 0 16,13 0 0-16,3 0 0 16,0-29 0-16,3-10 0 15,0-16 0-15,-3-4 0 16,0-7 0-16,-8 12 0 15,0 14 0-15,-8 19 0 16,6 12 0-16,-10 9 0 16,1 0 0-16,-1 0 0 15,13 25 0-15,4 24 0 16,-10 0 0-16,13 2 0 0,-3-2 0 16,-1 1 0-1,-5-2 0-15,6-11 0 0,-13-13 0 16,5-6 0-16,-5-12 0 15,-3-6 0-15,8 0 0 16,-1 0 0-16,11-10 0 16,1-28 0-16,4-10 0 15,-4-10 0-15,0-13 0 16,0-8 0-16,0-11 0 16,3-12 0-16,-3 3 0 15,0-1 0-15,0 14 0 16,-12 22 0-16,8 13 0 0,-3 12 0 15,-6 12 0-15,-3 10 0 16,9 4 0-16,-12 13 0 16,-4 0 0-16,0 0-291 15</inkml:trace>
  <inkml:trace contextRef="#ctx0" brushRef="#br0" timeOffset="526">1572 731 898 0,'0'0'172'0,"0"0"-16"16,0 0 2-16,0 0-64 15,0 0-6-15,0 0 0 0,-187 29-12 16,157 10-10-16,7 9-6 16,4 4 4-16,3-5 6 15,16-1-13-15,0-9-57 16,0-9 0-16,38-9 0 16,12-8 0-16,19-11 0 15,0 0 0-15,-9 0 0 16,-15-38 0-16,-18-3 0 15,-8-9 0-15,-19-6 0 16,0-8 0-16,0-5 0 16,-19 0 0-16,-4 10 0 15,0 26 0-15,12 20-111 16,3 13-287-16,8 0-350 0</inkml:trace>
  <inkml:trace contextRef="#ctx0" brushRef="#br0" timeOffset="910">1906 1178 726 0,'0'0'338'15,"0"0"-206"-15,0 0 102 16,0 0-16-16,0 0-34 16,8-174-20-16,-16 123-113 15,4 11-51-15,4 5 0 16,0 4 0-16,0 4 0 15,0 3 0-15,23 7 0 16,16-1 0-16,-2 5 0 16,12 5 0-16,1 7 0 15,-4 1 0-15,-4 0 0 16,-9 0 0-16,-20 0-265 16,-13 0-1313-16</inkml:trace>
  <inkml:trace contextRef="#ctx0" brushRef="#br0" timeOffset="1370">2541 0 702 0,'0'0'362'0,"0"0"-56"15,0 0-84-15,0 0-108 16,0 0-34-16,0 0 14 16,16 204-6-16,-16-123-14 15,0 13-69-15,0 5-5 16,0 6 0-16,0 2 0 0,0-1 0 16,0-6 0-1,0-19 0-15,-4-13 0 0,1-19 0 16,3-19 0-16,0-12 0 15,0-15 0-15,0-3 0 16,0 0-95-16,0 0-239 16,0-3-326-16</inkml:trace>
  <inkml:trace contextRef="#ctx0" brushRef="#br0" timeOffset="1632">2511 1001 680 0,'0'0'346'0,"0"0"-74"16,0 0-24-16,0 0-78 16,0 0-42-16,72-192-30 15,-42 143-20-15,13-8-51 16,-10 3-27-16,6 3 0 15,-13 2 0-15,1 9 0 16,-4 15 0-16,-16 12 0 16,-7 13 0-16,0 0-559 15,0 0-914-15</inkml:trace>
  <inkml:trace contextRef="#ctx0" brushRef="#br0" timeOffset="1906">2728 789 670 0,'0'0'650'15,"0"0"-314"-15,0 0-84 0,0 0-142 16,171 203-81-16,-125-159-29 16,-12-7 0-16,4-10 0 15,-8-6 0-15,-10-14 0 16,-20-7-103-16,0 0-639 16</inkml:trace>
  <inkml:trace contextRef="#ctx0" brushRef="#br0" timeOffset="2432">4071 686 1010 0,'0'0'366'16,"0"0"-234"-16,0 0-22 15,0 0 48-15,0 0-48 16,-237-4-42-16,142-5-20 16,5 5-12-16,-2 1-27 15,13 3-9-15,14 0 0 16,15 0 0-16,11 0 0 16,22 3 0-16,4 7-45 0,13-7-249 15,0 1-422 1</inkml:trace>
  <inkml:trace contextRef="#ctx0" brushRef="#br0" timeOffset="2763">4117 937 526 0,'0'0'678'16,"0"0"-376"-16,0 0-168 15,0 0-66-15,0 0 116 16,0 0-52-16,-270 16-109 15,162-2-23-15,2-1 0 16,7-1 0-16,8-6 0 16,11-3 0-16,15-3 0 15,58 0-123-15,7 0-971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01:49.243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448 721 806 0,'0'0'392'0,"0"0"-58"0,0 0-124 15,0 0-96-15,0 0-62 16,0 0 16-16,-19-12 3 16,-24-3-71-16,-6 9 0 15,-4 6 0-15,-4 0 0 16,-8 17 0-16,16 20 0 15,-1 8 0-15,20 13 0 16,11 8 0-16,15 12 0 16,4 5 0-16,0-4 0 15,34-5 0-15,38-12 0 0,24-12 0 16,9-22 0-16,10-20 0 16,-16-8 0-16,-7 0 0 15,-32-45 0-15,-14-17 0 16,-27-12 0-16,-19-13 0 15,0 1 0-15,-7 15 0 16,-39 16 0-16,20 49 0 16,-1 6-491-16</inkml:trace>
  <inkml:trace contextRef="#ctx0" brushRef="#br0" timeOffset="456">356 0 824 0,'0'0'322'0,"0"0"50"16,0 0-74-16,0 0-102 15,0 0-161-15,-46 222-35 16,46-71 0-16,0 19 0 15,0 8 0-15,0 5 0 16,0-9 0-16,0 1 0 16,0-12 0-16,0-21 0 15,0-33 0-15,0-39 0 16,0-31 0-16,0-24 0 16,7-15 0-16,13 0 0 15,-1-39 0-15,-15 8-309 16,-4 4-1139-16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01:50.854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0 159 918 0,'0'0'340'16,"0"0"14"-16,0 0-102 16,0 0-69-16,0 0-183 15,0 0 0-15,221 0 0 16,-182 0 0-16,-13-15 0 16,-6-1 0-16,-17-8 0 0,-3-3 0 15,0-1 0-15,0 3 0 16,-26 9 0-16,-16 13 0 15,4 3 0-15,-4 0 0 16,12 16 0-16,-2 29 0 16,18 6 0-16,2 5 0 15,8-10 0-15,4-4 0 16,0-5 0-16,0 1 0 16,16 1 0-16,14 1 0 15,16-1 0-15,-12-10 0 0,8-8 0 16,-19-14 0-16,7-7 0 15,-4 0 0-15,-17-7 0 16,-2-17-515-16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01:51.247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0 794 868 0,'0'0'282'16,"0"0"-10"-16,0 0-66 16,37-175-100-16,-22 145-58 15,1 7-12-15,-9 13-14 16,13 10 6-16,-6 0 16 16,9 6 14-16,0 42-14 0,3 15-11 15,-3 3-33 1,-3 1 0-16,-1-14 0 0,-15-14 0 15,3-15 0-15,5-9 0 16,-8-15-115-16,-4 0-229 16,0-8-236-16</inkml:trace>
  <inkml:trace contextRef="#ctx0" brushRef="#br0" timeOffset="575">596 600 724 0,'0'0'302'0,"0"0"-78"16,0 0 24-16,0 0-114 15,-217 28-16-15,187 5 12 16,23 6 2-16,7 8-97 16,0-6-35-16,0 0 0 15,33-14 0-15,29-6 0 0,-5-18 0 16,12-3 0-16,-17 0 0 15,-9-34 0-15,-13-18 0 16,-11-12 0-16,-12-14 0 16,-3-15 0-16,-4-21 0 15,0 2 0-15,0 2 0 16,-4 19 0-16,-6 25 0 16,-6 25 0-16,12 20 0 15,1 17 0-15,3 4 0 16,0 0 0-16,0 15 0 15,0 30 0-15,0 12 0 16,0 24 0-16,0 34 0 16,0 17 0-16,0 12 0 15,7-3 0-15,0-25 0 16,2-25 0-16,-6-34 0 0,1-23 0 16,-1-26 0-16,4-8 0 15,2 0-269-15,-5-24-329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01:54.5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232 108 996 0,'0'0'420'0,"0"0"-98"15,0 0-132-15,0 0-71 16,0 0-119-16,0 0 0 16,-19 17 0-16,19-17 0 15,30-9 0-15,32-9 0 16,17 0 0-16,36 1 0 15,17 0 0-15,29-3 0 16,-2 3 0-16,-15 10 0 16,-22 7 0-16,-27 0 0 15,-22 0 0-15,-27 0 0 0,-16 0 0 16,-18 0 0-16,-12 0 0 16,0 0 0-16,-62 0 0 15,-37 0 0-15,-33 0 0 16,-29 0 0-16,-6 0 0 15,8 0 0-15,2 10 0 16,28 1 0-16,7 4 0 16,23 3 0-16,27 0 0 15,7-5 0-15,31-2 0 16,11-5 0-16,23-6 0 16,0 0 0-16,0 0 0 15,20-17 0-15,26-7 0 0,-23 11 0 16,-9 13-143-16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01:58.663"/>
    </inkml:context>
    <inkml:brush xml:id="br0">
      <inkml:brushProperty name="width" value="0.05" units="cm"/>
      <inkml:brushProperty name="height" value="0.05" units="cm"/>
      <inkml:brushProperty name="color" value="#00B050"/>
      <inkml:brushProperty name="fitToCurve" value="1"/>
    </inkml:brush>
  </inkml:definitions>
  <inkml:trace contextRef="#ctx0" brushRef="#br0">700 665 1008 0,'0'0'256'16,"0"0"16"-16,0 0-98 15,0 0-52-15,0 0-10 16,0 0-16-16,-243-52-89 16,151 91-7-16,9 11 0 15,-5 15 0-15,19 7 0 16,9 10 0-16,14 7 0 16,30 8 0-16,16 5 0 0,16-3 0 15,60-21 0-15,42-23 0 16,8-38 0-16,11-17 0 15,-11-13 0-15,-20-53 0 16,-11-12 0-16,-26-11 0 16,-32-4 0-16,-21 2 0 15,-16 5 0-15,0 13 0 16,-50 16 0-16,11 46-303 16,9 11-699-16</inkml:trace>
  <inkml:trace contextRef="#ctx0" brushRef="#br0" timeOffset="427">445 0 598 0,'0'0'446'0,"0"0"-224"15,0 0 110-15,0 0-168 16,0 0-88-16,-15 274-12 16,-4-123-8-16,12 14 20 15,-12 2-63-15,3 8-13 16,9-4 0-16,-9-2 0 16,12 8 0-16,1-23 0 15,3-22 0-15,0-33 0 16,0-37 0-16,0-34-37 15,0-28-329-15,0-12-464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02:00.098"/>
    </inkml:context>
    <inkml:brush xml:id="br0">
      <inkml:brushProperty name="width" value="0.05" units="cm"/>
      <inkml:brushProperty name="height" value="0.05" units="cm"/>
      <inkml:brushProperty name="color" value="#00B050"/>
      <inkml:brushProperty name="fitToCurve" value="1"/>
    </inkml:brush>
  </inkml:definitions>
  <inkml:trace contextRef="#ctx0" brushRef="#br0">332 894 526 0,'0'0'316'15,"0"0"-166"-15,0 0 8 0,0 0 34 16,0 0 22 0,0 0-40-16,-50-41-28 0,24 41-14 15,0 0-93-15,-10 0-39 16,10 15 0-16,-4 5 0 16,3 2 0-16,4-1 0 15,0 0 0-15,16-3 0 16,4 0 0-16,3-3 0 15,0 6 0-15,3-4 0 16,31 4 0-16,12-4 0 16,0 4 0-16,-4-1 0 15,-12 0 0-15,-7 5 0 16,-16-4 0-16,-3-2 0 16,-4-5 0-16,0-1 0 0,-38-5 0 15,-23-4 0-15,4-4 0 16,4 0 0-16,-5 0 0 15,47 0-311-15,-1 0-1015 16</inkml:trace>
  <inkml:trace contextRef="#ctx0" brushRef="#br0" timeOffset="403">796 149 1044 0,'0'0'350'15,"0"0"-114"-15,0 0-96 16,0 0-88-16,4 220-10 0,-11-118 36 16,-6 13 0-1,3 8-51-15,6 3-27 0,-8-6 0 16,5-13 0-16,3-22 0 15,-8-21 0-15,8-19 0 16,1-24 0-16,3-21-31 16,0 0-287-16,0-17-280 15</inkml:trace>
  <inkml:trace contextRef="#ctx0" brushRef="#br0" timeOffset="676">1115 709 714 0,'0'0'744'0,"0"0"-504"16,0 0-90-16,0 0-6 15,-292 7-89-15,193 7-55 16,19-5 0-16,11 2 0 16,20-5 0-16,23 3-19 15,22-6-157-15,4-3-104 16,0 0-280-16</inkml:trace>
  <inkml:trace contextRef="#ctx0" brushRef="#br0" timeOffset="1161">1290 832 732 0,'0'0'328'15,"0"0"-64"-15,0 0 2 0,0 0-130 16,0 0-36-16,0 0 0 16,-194 151-38-16,194-125-16 15,0-3-33-15,0-14-13 16,39-9 0-16,10 0-3 15,1 0-21-15,-1-24 16 16,-7-13 0-16,-15-5 2 16,-16 1-4-16,1 8 2 15,-12 4-4-15,0 13-6 16,0 8-10-16,0 2-4 0,0 6 26 16,0 0 6-1,-9 3 50-15,2 42 46 0,7 12-79 16,-4 9-17-16,4-1 0 15,0-10 0-15,0-14 0 16,0-17 0-16,0-17 0 16,8-7-145-16,4 0-205 15,-5-3-550-15</inkml:trace>
  <inkml:trace contextRef="#ctx0" brushRef="#br0" timeOffset="1424">1550 1082 1036 0,'0'0'404'16,"0"0"-130"-16,0 0-58 15,0 0-104-15,23-209-107 16,-20 180-5-16,4 8 0 15,9 3 0-15,7 8 0 16,0 4 0-16,7 1 0 16,3-2 0-16,29 7 0 15,-5 0 0-15,-27 0-309 16,-7 0-381-16</inkml:trace>
  <inkml:trace contextRef="#ctx0" brushRef="#br0" timeOffset="2061">2211 0 196 0,'0'0'956'16,"0"0"-662"-16,0 0-28 15,0 0-122-15,0 254-70 16,-3-159-12-16,-13 22-26 15,5 0-17-15,-1 6-19 0,5-6 0 16,3-9 0 0,4-15 0-16,0-21 0 0,0-28 0 15,0-19 0-15,0-25-65 16,0 0-175-16,0-18-446 16</inkml:trace>
  <inkml:trace contextRef="#ctx0" brushRef="#br0" timeOffset="2308">2406 558 1386 0,'0'0'298'0,"0"0"-70"16,-274 4-124-16,156 17-82 15,15-7-22-15,12-4-44 16,68-10-366-16,23 0-794 16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3:48:37.0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9234">
    <iact:property name="dataType"/>
    <iact:actionData xml:id="d0">
      <inkml:trace xmlns:inkml="http://www.w3.org/2003/InkML" xml:id="stk0" contextRef="#ctx0" brushRef="#br0">9415 6796 266 0,'0'0'604'194,"-227"17"-428"-194,86 30 2 0,-13 12-28 0,6 19-80 1,12 19-50-1,25 14-18 0,18 12-2 0,29 7-10 0,10-3-22 0,30-10-10 0,11-2 10 0,13 1 30 0,27-3 2 0,63-10 10 0,68-10-6 0,58-14 0 1,49-23-4-1,30-19-12 0,-7-29 12 0,-34-8 76 0,-47-84 50 0,-62-54-24 0,-48-42-16 0,-56-25-40 0,-41-12-46 0,-29 21 0 0,-83 34-6 0,-29 40-58 2,56 119-156 3,1 3-518 3</inkml:trace>
    </iact:actionData>
  </iact:action>
  <iact:action type="add" startTime="21596">
    <iact:property name="dataType"/>
    <iact:actionData xml:id="d1">
      <inkml:trace xmlns:inkml="http://www.w3.org/2003/InkML" xml:id="stk1" contextRef="#ctx0" brushRef="#br0">7344 6803 862 0,'13'0'750'8,"-13"0"-536"0,0 0-124 0,0 0 14-2,0 0-77 2,0 0-27 1,-10 0 0-3,-18 0 0 0,-4 0 0 2,-3 10 0 1,2 3 0-2,-6 1 0 0,-2-6 0 0,5 1 0 2,-4-4 0-1,2-5 0-2,15 0 0 2,-1 0 0 1,11 0 0-3,3 0 0 0,10 0 0 3,0 0-73-2,0 0-433 1</inkml:trace>
    </iact:actionData>
  </iact:action>
  <iact:action type="add" startTime="21981">
    <iact:property name="dataType"/>
    <iact:actionData xml:id="d2">
      <inkml:trace xmlns:inkml="http://www.w3.org/2003/InkML" xml:id="stk2" contextRef="#ctx0" brushRef="#br0">7081 6714 1338 0,'0'0'240'8,"0"0"-98"-2,0 0 18 0,0 0-86 2,15 163-50-1,-8-116 4 2,2-2-6-2,2-6-3 2,4-2-19-4,-6-5 0 3,-1-5 0 0,2 1 0 1,-10-2 0-5,11-5 0 4,-7-4-89 2,-4-17-319-4,0 0-464 1</inkml:trace>
    </iact:actionData>
  </iact:action>
  <iact:action type="add" startTime="22612">
    <iact:property name="dataType"/>
    <iact:actionData xml:id="d3">
      <inkml:trace xmlns:inkml="http://www.w3.org/2003/InkML" xml:id="stk3" contextRef="#ctx0" brushRef="#br0">7183 8200 582 0,'0'0'420'4,"0"0"-192"3,0 0-8 2,0 0-4-1,0 0-64-2,0 0-28 2,23-8-28-1,-35 8-87 2,-22 0-9-4,-4 0 0 4,-3 2 0-2,-1 13 0 2,5-2 0-3,0 2 0 1,10-8 0 2,2 0 0-1,3-4 0-3,9-3 0 5,0 0 0-3,13 0 0 0,0 0-465 0,0 0-429 1</inkml:trace>
    </iact:actionData>
  </iact:action>
  <iact:action type="add" startTime="23045">
    <iact:property name="dataType"/>
    <iact:actionData xml:id="d4">
      <inkml:trace xmlns:inkml="http://www.w3.org/2003/InkML" xml:id="stk4" contextRef="#ctx0" brushRef="#br0">7006 8071 788 0,'0'0'340'7,"0"0"-170"1,0 0-8-2,0 0-22 1,0 0-92 2,9 185-12-2,-9-142 14-1,0 1-6 2,0-2-32 1,0-3-8-2,0-1-4-1,0-8-22 2,0 1-52 0,0-25-140 0,0 0-336-2</inkml:trace>
    </iact:actionData>
  </iact:action>
  <iact:action type="add" startTime="23600">
    <iact:property name="dataType"/>
    <iact:actionData xml:id="d5">
      <inkml:trace xmlns:inkml="http://www.w3.org/2003/InkML" xml:id="stk5" contextRef="#ctx0" brushRef="#br0">7364 9929 1068 0,'0'0'300'5,"0"0"-126"3,0 0-22 0,0 0-70 0,0 0-16-2,0 0 76 2,-68 21-79 0,19-14-63 0,1-5 0-2,9 5 0 2,1-6 0 1,2 6 0-2,15-7 0-1,-2 2 0 2,12-2 0 0,11 0-67 0,0 0-737-2</inkml:trace>
    </iact:actionData>
  </iact:action>
  <iact:action type="add" startTime="23961">
    <iact:property name="dataType"/>
    <iact:actionData xml:id="d6">
      <inkml:trace xmlns:inkml="http://www.w3.org/2003/InkML" xml:id="stk6" contextRef="#ctx0" brushRef="#br0">7122 9754 924 0,'0'0'286'6,"0"0"-54"1,0 0-36 1,1 143-94-1,-1-90-26-1,0 8-2 2,3-4-26 0,9 5-18 0,-3-1 2-2,4-9-24 3,-8-16-8-2,6-10-10 1,-9-18-30-2,-2-8-158 2,0 0-436 0</inkml:trace>
    </iact:actionData>
  </iact:action>
  <iact:action type="add" startTime="26400">
    <iact:property name="dataType"/>
    <iact:actionData xml:id="d7">
      <inkml:trace xmlns:inkml="http://www.w3.org/2003/InkML" xml:id="stk7" contextRef="#ctx0" brushRef="#br1">412 7284 1330 0,'0'0'420'7,"0"0"-258"1,0 0-38 0,0 0-113-2,0 0-11 2,0 0 0 0,141 0 0 0,-102 0 0-2,1 0 0 2,1 0 0 0,-8-6 0 0,5 0 0-2,-6-2 0 3,-5 1 0-2,-9 0 0 1,-2 5 0-2,1 2 0 2,-10 0 0 0,-4 0 0-2,-3 0 0 2,0 0-1143 0</inkml:trace>
    </iact:actionData>
  </iact:action>
  <iact:action type="add" startTime="26934">
    <iact:property name="dataType"/>
    <iact:actionData xml:id="d8">
      <inkml:trace xmlns:inkml="http://www.w3.org/2003/InkML" xml:id="stk8" contextRef="#ctx0" brushRef="#br1">760 8129 1510 0,'0'0'360'5,"0"0"-183"4,0 0-177-2,0 0 0 2,0 0 0-4,0 0 0 3,168 17 0 0,-119-14 0-2,-5 1 0 2,1-2 0 0,-10 1 0 0,-18-1 0 0,-4-2 0-2,-13 10 0 2,0-7 0 0,0 7-1215-2</inkml:trace>
    </iact:actionData>
  </iact:action>
  <iact:action type="add" startTime="27502">
    <iact:property name="dataType"/>
    <iact:actionData xml:id="d9">
      <inkml:trace xmlns:inkml="http://www.w3.org/2003/InkML" xml:id="stk9" contextRef="#ctx0" brushRef="#br1">341 9246 772 0,'0'0'484'7,"0"0"-142"1,0 0-80 0,0 0-86-2,0 0-165 2,0 0-11 1,181 0 0-2,-143 0 0-1,-2 0 0 2,0 0 0 0,-8 0 0 0,-8 0 0-2,1 0 0 2,-21 0-53 0,0 8-1731 0</inkml:trace>
    </iact:actionData>
  </iact:action>
  <iact:action type="add" startTime="32104">
    <iact:property name="dataType"/>
    <iact:actionData xml:id="d10">
      <inkml:trace xmlns:inkml="http://www.w3.org/2003/InkML" xml:id="stk10" contextRef="#ctx0" brushRef="#br0">24796 8767 810 0,'0'0'284'6,"0"0"-54"2,0 0-74 1,0 0-88-3,0 0-12 0,0 0-12 3,-64-62 6-2,44 56 16 2,-9 5-14-4,6 1-4 3,-2 0-10 1,-11 0-12-1,0 0-10-3,-8 20-8 3,1 2-6 0,1 0-2 0,-10 6-4-1,8 3-4 0,3 9 6 1,2 2 2 0,-1 2-2 0,2 1 2-2,-1-3-6 2,8-2-16 1,2-4-4-4,2 3 6 4,10-1 20-2,-4 3 2 2,5 2 4-4,9 2-4 3,4-1 4 1,3 2-2-1,0-11 8-2,19 3 0 1,26-4 2 1,14-1 10 0,8 1-4-1,14-10 2 0,9-9 12 2,1-15-9-2,2 0-25-1,-9-25 0 2,-3-32 0 0,-8-10 0 0,-9-12 0-2,-16-2 0 2,1 2 0 0,-19 1 0 1,2 8 0-4,-23 11 0 3,-9 5 0 0,0 12 0 0,-9-1 0-2,-30-1 0 2,9 36-47 0,3-4-461 0</inkml:trace>
    </iact:actionData>
  </iact:action>
  <iact:action type="add" startTime="33339">
    <iact:property name="dataType"/>
    <iact:actionData xml:id="d11">
      <inkml:trace xmlns:inkml="http://www.w3.org/2003/InkML" xml:id="stk11" contextRef="#ctx0" brushRef="#br0">30696 6845 808 0,'0'0'308'8,"0"0"-84"0,0 0 6 1,-208-13-60-4,134 13-46 3,-1 0-34 0,-5-4-14 0,11 4-59-2,-14 0-17 2,-4 0 0 0,-3 0 0 0,-4 0 0-1,-3 6 0 0,-3 13 0 1,6 3 0 0,-6 0 0-2,-10 5 0 3,5 5 0-2,-8 7 0 1,3 6 0-2,0 5 0 2,8 3 0 0,12 7 0 1,-2 1 0-3,11 7 0 1,7 3 0 1,3 3 0 0,8 5 0-2,2-3 0 2,3-6 0 0,-1 4 0 0,2-3 0-1,4-2 0 0,4 7 0 2,-2-1 0-2,0 4 0-1,2-3 0 2,1-7 0 0,9 0 0 0,-2-5 0-2,-2 1 0 2,2-2 0 0,-2-1 0-2,-7 5 0 2,18 0 0 0,-4 6 0 0,4 4 0 0,5 5 0-2,-4 9 0 2,1-2 0 0,-2 11 0 0,0 0 0-1,-1 1 0 0,7 5 0 2,-2-5 0-2,15-2 0-1,4 6 0 2,9 4 0 0,0 13 0 0,0 15 0-2,9 12 0 3,14 9 0-1,2-1 0 1,-2 3 0-3,0 3 0 2,3-5 0 0,-11-7 0 0,4-13 0-3,3-12 0 4,-4-10 0-2,13-10 0 2,8-2 0-2,-1-8 0 0,5-5 0 2,14-2 0-2,2-2 0-1,2 6 0 2,3 0 0 0,4 2 0 0,1-9 0-2,-5-7 0 2,6-12 0 0,1-6 0 0,6-5 0-2,-11-3 0 3,11 6 0-2,0 0 0-1,6 6 0 2,2-1 0 0,12 1 0 0,3-3 0-2,5-6 0 2,-13-3 0 0,8-8 0 1,-11-3 0-2,4-2 0-1,7-4 0 2,0-1 0 0,7 1 0 0,-3-8 0-2,-7 0 0 2,-1-6 0 0,-10-3 0 0,9 1 0-2,-9 0 0 3,12-3 0-2,1 0 0 1,8-9 0-2,2-8 0 2,2 0 0-1,3 0 0 2,-1-16 0-2,-6-10 0 0,2-5 0 2,1-2 0-2,-3-5 0-1,3-3 0 2,0-6 0 0,1-5 0 0,-9-4 0-2,-3 1 0 2,-5-5 0 0,-1 1 0 0,3-2 0-2,-12-1 0 3,-6 3 0-2,-1-3 0-1,-6 3 0 3,-2-3 0-2,11-8 0 1,-16-9 0-2,4-9 0 3,2-5 0-2,-7-4 0 2,-3 4 0-2,-1 2 0-1,-9 8 0 2,2-5 0 0,4-6 0 0,-5-7 0-2,-2-15 0 2,2-5 0 0,-10-5 0 0,-8 1 0-2,-5 8 0 3,-8 10 0-2,-4 8 0 1,-3 4 0-2,-9-1 0 4,11-5 0-4,-14-7 0 1,-1-6 0 1,0-16 0-1,0-17 0 2,0-20 0-2,0-3 0-1,-16-1 0 2,-8 6 0 0,3 8 0 0,-8 5 0-2,5 19 0 2,-3 18 0 0,-3 13 0 0,3 8 0-2,-16-1 0 3,3-10 0-2,-1-5 0-1,-11 1 0 2,-4-5 0 0,-10-2 0 0,-2-5 0 0,-7-1 0 0,5 12 0-2,4 5 0 3,5 15 0-2,-3 17 0-1,3 6 0 2,-3-2 0 0,-8-5 0-2,-2-10 0 2,-9 2 0 0,-2 6 0 0,-11 10 0 0,5 19 0-2,-19 7 0 3,-1 4 0-2,-3 5 0 1,1 2 0-2,6 5 0 2,20-2 0 1,10 4 0-2,16 0 0-1,12 0 0 2,18-8 0 2,-2 3 0-5,10-7 0 2,23 24 0 1,0 9-277-2</inkml:trace>
    </iact:actionData>
  </iact:action>
  <iact:action type="add" startTime="35682">
    <iact:property name="dataType"/>
    <iact:actionData xml:id="d12">
      <inkml:trace xmlns:inkml="http://www.w3.org/2003/InkML" xml:id="stk12" contextRef="#ctx0" brushRef="#br0">24877 8740 1054 0,'0'0'246'8,"0"0"-26"-3,0 0-70 3,0 0-46 0,0 0 40-2,160-31-15 3,-112 20-129-2,18-4 0 1,5-2 0-2,22 0 0 2,10-2 0 0,3 6 0 0,13-2 0-2,15 3 0 2,-6 2 0 0,13-5 0 1,2-4 0-4,-2-9 0 3,-4-4 0 0,-3-7 0 0,-7-1 0-1,-3 6 0 1,6 9 0-1,-2 15 0 2,5 7 0-3,-6 0 0 2,-6 0 0 0,-8-5 0 0,-9-9 0-3,-17-5 0 3,-17 5 0 0,-30 6 0 0,-37 11 0-2,-3 0 0 3,-27 0-333-2</inkml:trace>
    </iact:actionData>
  </iact:action>
  <iact:action type="add" startTime="36694">
    <iact:property name="dataType"/>
    <iact:actionData xml:id="d13">
      <inkml:trace xmlns:inkml="http://www.w3.org/2003/InkML" xml:id="stk13" contextRef="#ctx0" brushRef="#br0">24338 9767 758 0,'0'0'302'7,"0"0"-74"-1,0 0-54 2,0 0-42 0,0 0-4 0,0 0-6-2,194 125 16 3,-134-85-73-2,8 4-65 1,14 10 0-2,8 4 0 2,-1 10 0 0,8 4 0 0,-1 13 0-2,5 3 0 2,2 4 0 0,6-2 0 1,4 2 0-1,-9-1 0-3,8 1 0 3,-11 1 0 0,-1-2 0 0,-11-13 0-2,-5-10 0 2,-8-7 0 0,4-1 0-2,-3 1 0 3,3 1 0-2,-3-1 0 2,-9 7 0-4,1-5 0 4,-5 3 0-2,3-3 0 1,7-1 0-2,-3-4 0 3,4-7 0-2,-4-4 0 1,-4-6 0-2,-6-9 0 2,-5 3 0 0,-8-10 0 0,-12-1 0-2,1-1 0 2,-17-3 0 0,-4-7 0 0,-9-3 0-2,-4-9 0 3,-3-1 0-2,0 0 0 1,0 0 0-2,0 0 0 2,0 0-551 0</inkml:trace>
    </iact:actionData>
  </iact:action>
  <iact:action type="add" startTime="38487">
    <iact:property name="dataType"/>
    <iact:actionData xml:id="d14">
      <inkml:trace xmlns:inkml="http://www.w3.org/2003/InkML" xml:id="stk14" contextRef="#ctx0" brushRef="#br0">29756 10272 914 0,'0'0'328'6,"0"0"44"3,0 0-164-3,0 0-74 2,0 0-43 0,-104 198-91 0,37-127 0-1,-9-1 0 0,-14 6 0 0,3-3 0 2,5 0 0-3,19-6 0 1,3-6 0 1,20-21 0 0,6-14 0-2,27-17 0 2,7-9 0 0,0 0-219 0,12-9-365-2,17-10-637 3</inkml:trace>
    </iact:actionData>
  </iact:action>
  <iact:action type="add" startTime="39064">
    <iact:property name="dataType"/>
    <iact:actionData xml:id="d15">
      <inkml:trace xmlns:inkml="http://www.w3.org/2003/InkML" xml:id="stk15" contextRef="#ctx0" brushRef="#br0">30162 10917 1158 0,'0'0'410'7,"0"0"-154"-1,0 0-160 2,0 0-32 0,-124 189-12 0,57-122-41-2,-10-5-11 2,13-6 0 0,1-3 0 0,6-9 0-2,19-8 0 2,18-11-57 0,7-13-71 1,13-12-182-3,0 0-412 1</inkml:trace>
    </iact:actionData>
  </iact:action>
  <iact:action type="add" startTime="39626">
    <iact:property name="dataType"/>
    <iact:actionData xml:id="d16">
      <inkml:trace xmlns:inkml="http://www.w3.org/2003/InkML" xml:id="stk16" contextRef="#ctx0" brushRef="#br0">30661 11577 112 0,'0'0'994'7,"0"0"-634"1,0 0-198-2,-165 194-30 2,98-109-20 0,-10 5-94 0,8 0-18-2,5-12-8 2,19-17-34 0,9-22 30 0,15-17-60-2,21-22-146 2,0 0-232 0</inkml:trace>
    </iact:actionData>
  </iact:action>
  <iact:action type="add" startTime="40196">
    <iact:property name="dataType"/>
    <iact:actionData xml:id="d17">
      <inkml:trace xmlns:inkml="http://www.w3.org/2003/InkML" xml:id="stk17" contextRef="#ctx0" brushRef="#br0">31196 12190 464 0,'0'0'426'7,"0"0"-230"2,0 0 62-4,-57 157-34 3,12-100-70 0,2 5-16 0,-9 3-36-2,4 2-48 2,-6 1-30 0,8-1-24 0,5-13-4-2,5-10-64 2,7-16-94 0,29-28-120 0,0 0-464-2</inkml:trace>
    </iact:actionData>
  </iact:action>
  <iact:action type="add" startTime="40722">
    <iact:property name="dataType"/>
    <iact:actionData xml:id="d18">
      <inkml:trace xmlns:inkml="http://www.w3.org/2003/InkML" xml:id="stk18" contextRef="#ctx0" brushRef="#br0">31741 12890 680 0,'0'0'382'6,"0"0"-186"1,0 0-50 1,0 0-70 0,0 0 32-2,-161 161-16 2,88-95-6 0,5-1-18 0,5-2-68-2,3-13 0 2,19-8-26 0,11-5-96 1,30-35-288-4,0 1-866 3</inkml:trace>
    </iact:actionData>
  </iact:action>
  <iact:action type="add" startTime="41628">
    <iact:property name="dataType"/>
    <iact:actionData xml:id="d19">
      <inkml:trace xmlns:inkml="http://www.w3.org/2003/InkML" xml:id="stk19" contextRef="#ctx0" brushRef="#br0">32689 14335 1320 0,'0'0'440'7,"0"0"-240"1,0 0-113 0,0 0-87-2,0 0 0 2,0 0 0 0,0 0 0 0,-173 34 0-2,114-34 0 2,-2 0 0 0,-11-3 0 1,6-15 0-4,4 5 0 3,5 4 0 0,14 4 0 0,5-2 0-2,15 7 0 2,7 0 0 0,12 0 0 0,-6 0 0-1,4 0 0 0,6 0 0 1,0 0 0 0,-5 0 0-2,0 0 0 2,-3 0 0 0,4 10 0 0,-10 18 0-2,6 11 0 2,-12 10 0 0,7 0 0 1,6 10 0-4,-6-2 0 4,10-3 0-1,3-9 0 1,0-15 0-4,0-6 0 3,0-1 0 0,0 3 0-1,3 4 0 0,20 2 0 0,10 2 0 1,8-6 0-2,7-6 0 2,8-7 0 0,8-5 0 1,-2 2 0-2,-8 0 0-1,2 9 0 2,-15 8 0 0,3 13 0 1,-4 5 0-3,-7 9 0 1,-6-3 0 1,-10 1 0 0,-7-6 0-1,-4-8 0 0,-6-10 0 2,0-5 0-2,-20-8 0 0,-37 0 0 0,-15-2 0 1,-10-5 0 0,-5-5 0-2,-5 2 0 2,15-7 0 0,6 0 0 0,14-12 0-2,50-7-147 2,7-4-505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36:03.459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FF0000"/>
    </inkml:brush>
    <inkml:brush xml:id="br5">
      <inkml:brushProperty name="width" value="0.055" units="cm"/>
      <inkml:brushProperty name="height" value="0.055" units="cm"/>
    </inkml:brush>
  </inkml:definitions>
  <iact:action type="add" startTime="1633">
    <iact:property name="dataType"/>
    <iact:actionData xml:id="d0">
      <inkml:trace xmlns:inkml="http://www.w3.org/2003/InkML" xml:id="stk0" contextRef="#ctx0" brushRef="#br0">12472 14551 366 0,'0'0'1032'17,"0"0"-736"-17,0 0-90 12,0 0-66-12,0 0-133 14,0 0-7 8,0 0 0-21,2 48 0 0,-2-31 0-1,0 0 0 11,0 0 0 2,7 2 0-13,6-4 0 23,7-8 0-21,-1-7 0-2,6 0 0 10,-2 0 0-9,-6-4 0 11,2-28 0 10,-12-7 0-22,-1 0 0 1,-6 3 0 13,0 4 0-13,0 10 0 13,-24 11 0-14,-1 11 0 13,-16 0 0-13,2 4 0 13,3 31 0-12,4 8 0 23,0 2 0-23,12-5 0-1,11 1 0 12,-2-8 0-12,11-8 0 13,0-5 0-12,13-9 0 9,23-3 0 14,-6-8 0-23,11 0 0-1,-5 0 0 11,-11-10 0-11,4-19 0 12,-16-4 0 2,-3-2 0-14,-10 4 0 13,0 6 0-13,0 12 0 24,-10 4 0-23,-13 9 0-1,-5 0 0 12,-4 0 0-12,8 20 0 13,3 7 0-11,5 4 0 13,9-8 0-15,4-6 0 13,3-3 0-12,0-6 0 11,13-2 0-8,25-6 0 20,5 0 0-23,4 0 0-1,-17-17 0 12,4-11 0-12,-19 5 0 13,-12 4 0-12,-3 3 0 14,0 0 0-14,-13 5 0 10,-21 9 0 2,-1 2 0-13,-6 0 0 26,5 0 0-25,3 23 0 0,9-4 0-1,7 3 0 13,13 4 0-10,1-1 0 11,3 1 0-13,0 2 0 12,27-2 0-1,14-4 0-12,11 1 0 3,-7-13 0 11,-9-7 0-12,-10-3 0 10,-4 0 0-11,-13-23 0 11,-9-12 0 3,0 1 0-15,0-1 0 24,-31 8 0-24,-8 7 0 1,-6 8 0 12,-7 9 0-12,20 3 0 2,0 0 0 10,12 0 0-10,16 0 0 11,1 0 0-13,3 3 0 26,0 9 0-27,20-4 0 1,12-1 0 0,3-5 0 15,-2-2 0-16,-13 0 0 32,-2 0 0-32,-5 0 0 1,1-12 0-1,-6-18 0 16,-1-12 0-15,-6-1 0 2,-1 5 0 11,0 8 0-13,0 15 0 22,0 8 0-22,-13 5 0-1,9 2 0 13,-9 0 0-13,7 0 0 13,2 0 0-12,4 0 0 13,0 0 0-13,0 0 0 13,0 0 0-14,0 9 0 28,10-1 0-28,7-1 0 0,-12-3 0 24,2-2-1265-23</inkml:trace>
    </iact:actionData>
  </iact:action>
  <iact:action type="add" startTime="2920">
    <iact:property name="dataType"/>
    <iact:actionData xml:id="d1">
      <inkml:trace xmlns:inkml="http://www.w3.org/2003/InkML" xml:id="stk1" contextRef="#ctx0" brushRef="#br0">12584 14664 714 0,'0'0'494'1,"0"0"-222"0,0 0-166-1,0 0-36 14,0 0-26-3,0 0 10-10,0 0 34 11,-3-3 4-12,3-6 8 14,0 0-87 11,0-1-13-25,0 0 0 1,0 3 0-1,0-1 0 13,0-4 0-13,16-2 0 13,0-3 0-1,1-7 0-12,8-2 0 13,2-5 0-13,12 2 0 25,-5 4 0-24,6 1 0-1,4 1 0 15,-4 1 0-15,16 5 0 14,-11-3 0-14,18 0 0 14,-2 3 0-13,12 0 0 13,3 7 0-14,-2-3 0 15,3 6 0-15,4-5 0 13,8 4 0-13,-1 4 0 13,15 4 0-11,10 0 0 12,-1 0 0-14,14 0 0 14,2 12 0-12,9 7 0 22,4-1 0-23,4 4 0 0,-2-2 0 11,14 2 0-11,4-3 0 12,16 4 0-13,8-1 0 14,15 4 0-14,15-3 0 13,11-1 0 0,9 1 0-13,8 1 0 25,4 7 0-24,-4 6 0-1,4 0 0 12,-5 2 0-11,-15 0 0 12,1-2 0-13,2-2 0 11,-5-11 0-10,-5-1 0 23,-5-9 0-23,-7-9 0-1,4-5 0 11,-19 0 0-9,-6-17 0 9,-18-17 0 3,-6-2 0-14,-4-3 0 14,-2-3 0-14,-15-6 0 26,-2-3 0-26,1-3 0 1,-5-7 0 10,-11-3 0-9,8-8 0 12,-9 5 0-14,-16-2 0 14,1 5 0-14,-8-2 0 15,-14-1 0-14,-2 0 0 12,-6-4 0-13,-2 0 0 14,-9-4 0-14,5-4 0 23,-14-4 0-22,2-11 0-1,-4-7 0 12,3-3 0-10,-12-5 0 10,4-7 0-7,-8 5 0 8,-11 2 0-13,-5 6 0 14,5 13 0-3,-5 6 0-11,-5-1 0 14,13-4 0-13,0-19 0 22,2-23 0-23,4-37 0 1,-13-19 0 10,0-15 0-10,-19 9 0 13,-10 15 0-13,0 26 0 12,0 17 0-12,-3 12 0 12,-17-1 0-11,3-11 0 12,-7-12 0 8,-3-19 0-22,-6-18 0 1,-14-10 0-1,-7-5 0 13,-9 8 0-11,-10 19 0 11,9 29 0-10,-8 27 0 11,8 22 0-14,3 20 0 14,-2 6 0-2,5 8 0-11,-5-2 0 2,-14-4 0 9,1-4 0-8,-8-4 0 7,-14-7 0-8,-9-15 0 9,-13-10 0 14,-15-12 0-26,-7-6 0 1,1-5 0-1,12-4 0 13,-7 0 0-13,16-3 0 12,-1 3 0 1,0 10 0-12,8 6 0 12,8 6 0-12,-2 5 0 13,-6-1 0-14,11 5 0 23,2 3 0-23,13 8 0 1,8 6 0 11,8 4 0-11,21-3 0 15,1-2 0-16,9-2 0 14,16 6 0-13,0 8 0 13,3 10 0-14,6 14 0 12,12 16 0 12,1 9 0-24,2 2 0 2,0-3 0-2,0-13 0 14,0-6 0-14,0-8 0 12,16-5 0 0,9-2 0-12,-5 2 0 13,3 3 0-12,-2 8 0 25,12 3 0-26,-6 0 0 0,10-3 0 13,3 2 0-12,7-2 0 10,6-2 0-10,11-1 0 11,0-6 0 14,5 0 0-26,-2-2 0 1,-9 4 0-1,-1 5 0 23,-1 12 0-22,-5 12 0 0,8 6 0 11,-2 4 0-12,1 8 0 14,6-4 0-13,-2-1 0 13,9-8 0-13,-2-2 0 23,10-5 0-23,-13 3 0-1,8 1 0 14,-10 6 0-14,13 4 0 13,-13 4 0-12,13-2 0 12,-2-6 0-11,-4-8 0 12,3-6 0-13,3-2 0 11,-13-8 0 1,-4 8 0-12,0 1 0 2,-7 6 0 10,-6 0 0-12,-4 4 0 12,-2 2 0 10,-3-2 0-21,1-2 0-1,0-3 0-1,-12-5 0 11,7-1 0 3,-7 3 0-13,-1-2 0 1,-2 4 0 12,-13 3 0 3,5-3 0-16,0-3 0-1,4 0 0 14,1 0 0-13,-1-6 0 12,0-1 0-12,1 4 0 13,-1 2 0-12,0 10 0 11,-1 5 0-12,-6 4 0 13,-6 1 0-1,-2 9 0-13,3 1 0 4,-8-1 0 10,3-1 0-13,-1-1 0 12,-2 2 0-12,3 1 0 12,-3-1 0 14,0 3 0-27,0-3 0 1,0 3 0-1,0 0 0 11,0 0 0 1,0 0 0-11,0 0 0 13,0 0 0-14,0 0 0 13,0 0 0-13,0 0 0 25,0 0 0-25,-18 0 0 1,-5 3 0 10,-10 8 0-10,7 0 0 15,5 4 0-16,5-8 0 16,9 3 0-15,3-3 0 15,-6 6 0-15,7 2 0-1,3 8 0 13,0 3 0-11,0-1 0 12,0-3 0-13,16-5 0 14,8-6 0-14,4-2 0 11,4-9 0-11,-12 0 0 11,0 0 0 1,-17 0 0-13,-1-5 0 15,-2-15 0-15,0-7 0 27,-8-3 0-26,-25-1 0 0,10 6 0-1,-2 6 0 13,2 10 0-10,6 3 0 12,1 6 0-15,0 0 0 29,11 4 0-29,5 20 0 0,0 14 0 1,0-3 0 10,5 2 0 3,24 3 0-13,-2-7 0 12,9-5 0-13,-8-11 0 15,5-12 0-14,-14-5 0 13,-14 0 0-14,-1-22 0 13,-4-26 0-12,0-13 0 22,0 2 0-22,-25 7 0-1,1 10 0 13,-11 18 0-12,-3 9 0 10,-1 10 0-6,-2 5 0 7,11 0 0-12,-3 5 0 15,12 24 0-15,4 4 0 13,14 6 0-11,3 10 0 12,0-7 0-14,0-3 0 14,4-8 0 10,25-6 0-24,-3-8 0 1,2-3 0-1,0-11 0 12,-10-3 0 1,-7 0 0-13,-1-3 0 14,-10-22 0-14,0 2 0 22,0 1 0-22,-13 3 0 1,-13 4 0 11,-8 6 0-11,7 4 0 11,-10 5 0-9,13 0 0 11,-1 0 0-13,16 0 0 12,7 0 0 10,2 17 0-23,0 0 0 1,0-2 0-1,36 2 0 12,15-10 0 0,7-4 0-11,1-3 0 12,-11 0 0-13,-15 0 0 15,-14 0 0-15,-6-3 0 15,-13-4 0-15,0-2 0 26,0-4 0-25,-29 0 0 0,-14-9 0 0,-1 1 0 22,6 5 0-22,15-1 0-1,7 3 0 14,16 8 0-14,0-1 0 16,0 3 0-16,0 4 0 14,34 0 0-13,8 14 0 12,5 26 0-13,-16-18 0 14,-8-3-375-12</inkml:trace>
    </iact:actionData>
  </iact:action>
  <iact:action type="add" startTime="8670">
    <iact:property name="dataType"/>
    <iact:actionData xml:id="d2">
      <inkml:trace xmlns:inkml="http://www.w3.org/2003/InkML" xml:id="stk2" contextRef="#ctx0" brushRef="#br1">12823 14346 118 0,'0'0'236'1,"0"0"62"0,0 0-18 12,0 0-74-13,0 0-40 11,0 0-18-10,0 0 2 11,0 2-18 3,0-2 16-15,0 0-14 13,0 0-103-13,0 0-31 17,0 0 0-17,0 0 0 1,0 0 0 13,0 0 0 10,0 0 0-23,0 0 0-1,0 0 0 0,0 0 0 14,0 0 0-14,0 0 0 16,0 0 0-16,9 0 0 13,1 0 0-12,7 0 0 10,3-2 0 13,4-6 0-24,8-4 0 1,-5-2 0 11,14-1 0-12,-1 0 0 15,10-2 0-14,-3-1 0 13,-3 1 0-14,-4 3 0 12,-3 4 0-11,3-5 0 13,2 7 0-13,-1-3 0 11,8-6 0-11,2 4 0 22,3-5 0-22,9-4 0 1,4 0 0 10,11-4 0-11,-1 4 0 17,-4-5 0-17,-5 5 0 2,-9 3 0 20,5-1 0-22,-5 6 0-1,-2-2 0 14,1-1 0-13,9-3 0 13,2 0 0-12,-1-2 0 11,12-1 0-13,-3 3 0 14,-13 0 0 9,-4 4 0-23,0-1 0 1,-15 2 0-1,7 2 0 13,-8-4 0-12,-1 0 0 12,11-2 0-11,-9 1 0 10,7 7 0-9,-9 0 0 8,-7 2 0-7,2 1 0 8,-7-1 0-8,5 1 0 7,-16 0 0 3,3-1 0-13,-5 3 0 13,-2 2 0-14,4-5 0 24,-13 3 0-23,9 1 0 1,-11 3 0-1,-3 2 0 10,-2 0 0-7,0 0 0 7,0 0 0 2,0-4 0-13,0 4 0 13,-10-3 0-13,-26-5 0 13,-21-3 0-12,-3 2 0 22,-1 1 0-22,-7 6 0-1,-5-5 0 13,9 1 0-12,3-1 0 11,6-5 0-9,-1 1 0 9,12 0 0 1,15 3 0-12,-3 1 0 12,12 2 0-13,16 5 0 15,1-3 0-15,3-1 0 24,0 3 0-23,0 1 0-1,0-6 0 12,0 0 0-12,12 1 0 13,22-7 0-11,8 7 0 12,11-1 0-14,-3 6 0 17,11 0 0-17,-4 0 0 13,2 4 0-13,-14 15 0 14,7-1 0 8,-11 2 0-22,-8-2 0 1,-7-2 0-1,-8-2 0 13,2 1 0-12,-14-4 0 12,7 3 0 0,-12 0 0-13,2 3 0 23,-3 2 0-22,0 5 0 0,0 1 0 12,0 2 0-13,-17 5 0 14,-6 7 0-14,-1-6 0 12,1-4 0-11,9-7 0 23,-2-8 0-23,8-3 0-1,0-1 0 14,5-3 0-14,-1-1 0 12,1-4 0-9,3-2 0 9,0 0-497 1</inkml:trace>
    </iact:actionData>
  </iact:action>
  <iact:action type="add" startTime="11074">
    <iact:property name="dataType"/>
    <iact:actionData xml:id="d3">
      <inkml:trace xmlns:inkml="http://www.w3.org/2003/InkML" xml:id="stk3" contextRef="#ctx0" brushRef="#br1">20887 14605 524 0,'0'0'402'14,"0"0"-222"-14,0 0-54 14,0 0-26-1,0 0-34-12,0 0-14 20,0 0 6-20,1 0-38 0,-1-2-6 12,0 2-10-13,0-4 16 13,0 4 4-13,3 0 22 11,-3 0 36 13,0 0 24-24,0 0-12 1,0 0-46-1,0 0-16 11,0 0-18 2,0 0 0-13,0 0-4 23,0 0-10-23,0-3 0 1,0 0-2 10,0 0 2 2,0-1 6-13,0 4-4 12,0 0 0-12,0 0 1 23,0-4-3-23,0 1 0 1,0-3 0 12,13 1 0-13,0-5 0 12,-1-6 0 10,11 0 0-22,2-3 0 1,2-1 0-1,9-3 0 12,-4 1 0 2,13-4 0-14,3 1 0 13,0-3 0-12,5-4 0 11,7 2 0-8,7-6 0 10,7-4 0-14,2-4 0 16,4-8 0-16,1 3 0 14,2 4 0-14,-9-1 0 15,-8 8 0-14,3 1 0 21,-3 3 0-21,-3 0 0 0,-3-6 0 12,7-2 0-13,7-5 0 15,3-10 0-15,-6-2 0 15,6-3 0-14,2 0 0 12,-2 1 0-13,4-1 0 14,2 1 0-13,-2-4 0 12,3-8 0-10,6-15 0 9,-7-10 0-10,-12-1 0 20,-2 11 0-21,-21 9 0-1,3 19 0 13,-12 19 0-12,-11 6 0 12,4 8 0-1,-11 10 0-12,0-3 0 16,-11 10 0-16,3 3 0 14,-10 7 0-13,-3 0 0 13,0 0 0-14,0 0 0 27,0 0 0-27,0 0 0 1,0 0 0-1,0 0 0 11,0 0 0 2,0 0 0-12,-16 0 0 12,-9 0 0-13,-21 19 0 14,-8 1 0-13,-10 3 0 12,5-4 0-12,1-5 0 24,12-8 0-24,-4-4 0-1,20-2 0 13,10 0 0-12,2 0 0 12,18 0 0-13,0 0 0 14,0 0 0-12,0 0 0 11,0-2 0-12,18-18 0 10,5-7 0 14,16 10 0-24,-10-1 0 0,7 9 0-1,8 4 0 13,5-3 0-12,4 0 0 12,5-4 0-11,-4 7 0 13,3-1 0-15,-15 3 0 16,-5 0 0-15,-13 3 0 9,-1 0 0-7,-6 0 0 10,-10 0 0 3,2 0 0-15,-5 12 0-1,-4 13 0 14,0 8 0 0,0 13 0-14,0 13 0 1,-4 10 0 12,-25 10 0 1,2 3 0-14,6-12 0 26,-2-14 0-26,7-19 0 1,3-15 0-1,9-7 0 15,-4 1 0-15,0 0 0 16,1 1 0-15,4-17 0 12,1 0-209-13</inkml:trace>
    </iact:actionData>
  </iact:action>
  <iact:action type="add" startTime="13615">
    <iact:property name="dataType"/>
    <iact:actionData xml:id="d4">
      <inkml:trace xmlns:inkml="http://www.w3.org/2003/InkML" xml:id="stk4" contextRef="#ctx0" brushRef="#br1">22684 9475 1034 0,'0'0'358'16,"0"0"-186"-16,0 0-96 1,0 0 14 21,0 0 10-21,0 0 2-1,0 0-18 13,-52-22-53-12,37 5-31 12,-3-11 0-1,-6-8 0-12,0-14 0 12,3-12 0-10,-15-11 0 19,6-9 0-20,-11-6 0 10,-8 1 0-11,5 1 0 15,4 7 0-15,-4 10 0 13,7 3 0-13,-4 4 0 15,-1 3 0-14,1-5 0 24,-2-8 0-25,2-2 0 1,-5-8 0 2,0 1 0 22,5 2 0-24,-2 12 0 0,5 5 0 0,2 16 0 11,12 4 0 2,1 0 0-14,3 0 0 15,-3-5 0-15,-5-8 0 12,-1-3 0-10,-1-4 0 10,2 2 0-11,5 13 0 24,7 10 0-25,9 15 0 1,-3 5 0 13,10 4 0-14,0-4 0 14,0-12 0-14,0 1 0 14,0-5 0-13,-3 2 0 11,3 6 0 5,-5 2 0-16,3 12 0-1,-4 2 0 14,3 3 0-14,3 6 0 14,-4-2 0-13,4 2 0 13,0-3 0-13,0 0 0 11,-3 0 0 15,3-3 0-26,-2 4 0-1,-7-3 0 1,7 1 0 11,2 4 0-12,-2 0 0 14,-1 0 0-14,3 0 0 13,-7 0 0-1,-2 11 0-12,5 14 0 24,4 0 0-24,0 9 0 1,0 8 0 1,0 7 0 12,0-1 0-12,0-7 0 13,0-4 0-15,0-12 0 14,0-8 0-13,0-5 0 13,0-7 0-14,0-2 0 12,0-3 0 4,0 0 0-16,0 0 0 2,0 0 0 10,0 0 0 1,0-33 0-13,0-18 0 14,-4-15 0-14,-5 1 0 14,3-1 0-13,5 7 0 24,1 5 0-24,0 6 0-1,0 18 0 14,0 8 0-14,0 13 0 14,0 6 0-14,0 3 0 15,16 0 0-15,5 0 0 14,3 17 0-14,-1 8 0 14,10 4 0-11,6-2 0 10,-7 3 0-12,14-3 0 15,-6 1 0-14,5-1 0-1,-6 2 0 12,-2-7 0-9,-8-5 0 11,-7-4 0-15,-6-8 0 16,-12-3 0-16,-4 1 0 13,0-3 0-13,0 0 0 14,0 0 0-12,0 0 0 12,0 0-283-14</inkml:trace>
    </iact:actionData>
  </iact:action>
  <iact:action type="add" startTime="15590">
    <iact:property name="dataType"/>
    <iact:actionData xml:id="d5">
      <inkml:trace xmlns:inkml="http://www.w3.org/2003/InkML" xml:id="stk5" contextRef="#ctx0" brushRef="#br1">19318 5521 242 0,'0'0'506'15,"0"0"-242"-15,0 0-120 13,0 0 48-11,0 0 18 10,0 0-60 0,0 0-14-12,0 9-56 25,0-22 32-24,0-21-101-1,0-13-11 1,0-14 0 12,0-20 0 0,6-23 0-13,23-13 0 11,-1-18 0 2,-4 0 0-12,8-2 0 23,-7 2 0-24,7 8 0 2,-8 0 0-2,-3 6 0 11,2 7 0-5,1 0 0 5,-5 8 0-8,-1 5 0 9,2 5 0-10,-7 5 0 12,-3 5 0-13,3 7 0 14,0 14 0-15,-3 20 0 15,-10 17 0-14,3 15 0 12,-3 10 0-13,0-1 0 15,0 4 0-14,0 0 0 13,0 0 0-14,0 12 0 12,-29 21 0 16,-8 10 0-28,-2 5 0 1,-6-1 0-1,-5 9 0 27,7 1 0-27,-1 4 0 1,1-7 0-1,5-12 0 14,6-10 0-13,12-16 0 11,16-7 0-9,1-6 0 9,3-3 0 3,0 0 0-13,0-21 0-1,19-18 0 11,10-10 0 1,10-5 0-13,4 0 0 15,8-1 0-15,-5 6 0 15,-2 1 0-15,2 3 0 15,-7 7 0-15,-10 6 0 23,8 7 0-23,-17 5 0 1,0 11 0 1,-13 1 0 16,8 5 0-18,-15 3 0 15,4 0 0-15,6 0 0 13,1 9 0-13,4 13 0 13,-1 3 0-12,-3 7 0 10,5-2 0 2,0-2 0-12,-7-5 0 24,4-6 0-24,-7-9 0-1,-5-8 0 1,-1 0 0 12,0 0-691 0</inkml:trace>
    </iact:actionData>
  </iact:action>
  <iact:action type="add" startTime="17483">
    <iact:property name="dataType"/>
    <iact:actionData xml:id="d6">
      <inkml:trace xmlns:inkml="http://www.w3.org/2003/InkML" xml:id="stk6" contextRef="#ctx0" brushRef="#br1">19759 3218 592 0,'0'0'358'1,"0"0"-94"-1,0 0 14 0,0 0-36 15,0 0-38-15,0 0-95 12,0 0-109-12,87 67 0 13,-57-36 0-12,-2 8 0 13,8 11 0-13,-8 1 0 11,5 9 0 3,-5-5 0-15,3-1 0 25,-10-12 0-25,-14-12 0 0,-7-13 0 1,0-7 0 11,0-10 0 1,0 0-371-13</inkml:trace>
    </iact:actionData>
  </iact:action>
  <iact:action type="add" startTime="18682">
    <iact:property name="dataType"/>
    <iact:actionData xml:id="d7">
      <inkml:trace xmlns:inkml="http://www.w3.org/2003/InkML" xml:id="stk7" contextRef="#ctx0" brushRef="#br1">21745 4015 380 0,'0'0'330'1,"0"0"-210"13,0 0-88-14,0 0-32 12,0 0 0-11,0 0 12 11,0 0 92 13,3-3 80-25,-3 3 14 1,0 0-68-1,0 0-26 14,0 0 4-12,0 0-8 10,0 0-6 3,3 0-14-15,1 0-9 1,5-2-71 14,-5 2 0-14,2-5 0 14,7-2 0-15,9-6 0 13,-1-1 0-12,10-6 0 12,4 0 0-12,1-7 0 13,16-2 0 4,-7-8 0-18,14-4 0 0,2-5 0 14,3-8 0-13,13-7 0 12,-13-1 0-11,12-3 0 13,-7 4 0-15,7 4 0 14,4-1 0-14,4 7 0 14,6 0 0-12,-6 4 0 22,9 2 0-23,-9-1 0-1,-4-1 0 13,1 0 0-12,2 2 0 12,-20 0 0-13,1 2 0 14,-6 9 0 0,-1 0 0-14,-5 7 0 2,-20 4 0 14,0 6 0-15,-9 6 0 12,-9 5 0-13,-8 6 0 13,-6-4 0 1,0 4 0-14,0 0 0 2,0 0 0 22,0 0 0-24,0 0 0 1,0 0 0 11,0 0 0 2,0 0 0-14,0 0 0 13,0 0 0-13,0 0 0 27,0 0 0-26,0 0 0-1,0 0 0 0,0 0 0 26,-19 0 0-25,-10 0 0-1,-16 4 0 14,-1 4 0-14,-2-1 0 14,-8 1 0-14,11 1 0 12,-11-1 0-11,14 0 0 12,0-3 0-12,5-1 0 14,5-4 0-14,7 3 0 12,6-3 0-13,15 0 0 15,0 0 0-14,4 0 0 12,0 0 0-12,0 0 0 22,0 0 0-22,0 0 0-1,11-9 0 14,18-8 0-14,-4 0 0 13,4 0 0-1,9 0 0-11,2 0 0 22,9 2 0-22,-5 2 0-1,4 7 0 2,0 6 0 10,-8 0 0 3,-9 0 0-14,-7 0 0 10,5 0 0-11,-21 0 0 13,5 3 0 0,-3 6 0-12,0-1 0 24,-7 6 0-24,-3 3 0-1,0 6 0 0,0 8 0 11,0 9 0 4,0 5 0-14,-23 2 0 0,4 0 0 11,-2 1 0 3,1 0 0-15,3-6 0 3,-6-3 0 10,7-5 0-10,11-4 0 11,-5-15 0-14,4-3 0 15,6-9 0-14,0-3 0 13,0 0-679-14</inkml:trace>
    </iact:actionData>
  </iact:action>
  <iact:action type="add" startTime="22324">
    <iact:property name="dataType"/>
    <iact:actionData xml:id="d8">
      <inkml:trace xmlns:inkml="http://www.w3.org/2003/InkML" xml:id="stk8" contextRef="#ctx0" brushRef="#br2">12565 14605 652 0,'0'0'262'14,"0"0"-176"-13,0 0-16 12,0 0 70-13,0 0 70 14,0 0 38-14,0 0-30 14,-4 3-57-14,4-3-161 24,0 0 0-23,0 0 0-1,0 0 0 14,0 0 0-14,4-5 0 15,12-16 0-15,4-3 0 14,0-3 0-14,9-3 0 12,-5-4 0-9,3-3 0 8,7-2 0 3,-7-4 0-14,5 2 0 23,-3-4 0-23,10-2 0 1,-6-7 0 10,7-3 0-10,-11 1 0 13,10 4 0-14,-6-3 0 15,3 8 0-15,-5 1 0 13,9 1 0-11,1 4 0 21,-1-4 0-22,4 0 0-1,4-6 0 12,-3 1 0-11,-2-7 0 12,14-10 0-11,-4-6 0 10,-2 6 0-11,-2 1 0 12,-1 16 0 0,-4 11 0-13,5 4 0 25,-5 8 0-25,3-10 0 1,3-2 0 13,-3-8 0-14,0-7 0 14,-1 0 0-14,-2 1 0 13,-4-3 0-12,-1 9 0 12,-10 0 0-13,3 10 0 14,-7 5 0-13,-6 7 0 14,4 3 0-15,-9 7 0 14,0 0 0-14,-4-2 0 28,6-7 0-27,0-10 0-1,-2-2 0 2,3-1 0 22,-3 13 0-23,-12 9 0-1,-2 12 0 14,0 0 0-13,0 3 0 13,0-3 0-14,0 3 0 14,0 0 0-14,0 0 0 13,0 0 0 11,0 0 0-24,-7 0 0 1,-25 3 0-1,-8 18 0 15,-4-2 0-15,-9 2 0 15,6 3 0-14,-4-2 0 13,5 0 0-14,-8 1 0 15,7 1 0-14,-1-3 0 14,0-2 0-15,7-4 0 11,14-6 0 2,4-1 0-13,7-6 0 3,3-2 0 11,13 0 0-12,0 0 0 11,0 0 0-12,0 0 0 11,0 0 0 11,0 0 0-23,0 0 0 1,18 0 0 11,20 0 0-12,14-22 0 13,-1-3 0-12,19-7 0 23,1 2 0-23,5-4 0-1,-3 12 0 14,-18 5 0-14,2 2 0 14,-17 9 0-13,-6 4 0 14,-11 2 0-15,-10 0 0 15,-6 0 0-14,-7 0 0 13,0 0 0-14,0 0 0 13,0 2 0-12,0 28 0 12,-4 11 0-13,-12 12 0 13,-5 7 0 3,5 4 0-15,6 3 0-1,-10-5 0 13,7-6 0-11,6-7 0 10,-3-19 0-9,10-6 0 11,-3-9 0 10,3-6 0-24,0-3 0 1,0-1 0-1,0 1 0 14,0 3 0-14,0 5 0 14,0-1 0-13,3 2 0 15,-3-10 0-15,0-1 0 12,0-4 0-13,0 0 0 13,-19 0 0-12</inkml:trace>
    </iact:actionData>
  </iact:action>
  <iact:action type="add" startTime="24697">
    <iact:property name="dataType"/>
    <iact:actionData xml:id="d9">
      <inkml:trace xmlns:inkml="http://www.w3.org/2003/InkML" xml:id="stk9" contextRef="#ctx0" brushRef="#br2">20904 14639 904 0,'0'0'230'2,"0"0"-70"12,0 0 28-14,0 0-4 11,0 0-8 13,0 0-20-24,0 0-107 1,0-79-49-1,-20 36 0 11,-5-2 0 2,-10-2 0-12,-2-4 0 11,-4-9 0 11,-5-4 0-22,-6-12 0 1,9-5 0-2,-12-7 0 12,10 0 0-11,2-3 0 11,0 4 0-10,-7 8 0 13,10 3 0-15,6 3 0 16,-3 3 0-16,-3 3 0 14,-13-4 0-14,5-4 0 12,-11-4 0 1,-2-5 0-11,-9 0 0 1,3 3 0 8,4 2 0-6,2 14 0 7,9 20 0-8,14 20 0 7,12 16 0-7,6 9 0 8,-2 0 0-11,3 0 0 12,-1 0 0 5,2-6 0-17,12 1 0-1,-4-7 0 14,7 1 0-13,-4 2 0 12,6 1 0-13,-8 1 0 26,6 0 0-25,0-1 0-1,2-4 0 12,-2 4 0-11,-6-4 0 13,8 5 0-14,1-5 0 13,-3-1 0-12,0 4 0 11,-4-8 0 11,-3-1 0-23,5-3 0 1,-8-5 0 1,7 6 0 12,-7 3 0-14,10 9 0 14,-1 3 0-1,0 0 0-12,-8 1 0 12,11-4 0-13,-5-4 0 11,-4 2 0-9,7-3 0 22,-2 4 0-23,5-1 0-1,-2 2 0 13,2 2 0-13,0 6 0 12,-2 0 0 0,2 0 0-12,0 0 0 24,0 0 0-24,0 0 0 1,0 0 0 11,0 0 0-12,0 0 0 13,0 0 0-13,0 0 0 14,0 11 0-14,0 15 0 14,0 10 0-12,4 9 0 12,4 11 0-13,2 1 0 21,-4 0 0-21,-5 4 0-1,11-4 0 12,-4-2 0 0,8 1 0-11,-8-8 0 23,12-3 0-24,-4-5 0 2,1-12 0-1,-2-9 0 25,-7-8 0-26,-8-7 0 1,3-4 0 12,-3 0 0-13,0 0 0 12,0 0 0-11,0-25 0 12,0-18 0-12,0-11 0 12,-3-4 0-11,-14-13 0 10,7-1 0 12,-3-2 0-23,6 7 0 1,-2 8 0-2,5 16 0 11,1 9 0-9,3 10 0 11,0 7 0-11,0 2 0 13,0 9 0-15,0 2 0 13,0 4 0 1,0 0 0-14,0 0 0 23,0 0 0-23,0 0 0 1,0 0 0 11,26 8 0-12,11 23 0 13,16 2 0-13,7-2 0 12,4 2 0 2,19 2 0-14,-9-8 0 4,-8-4 0 9,-8-6 0-12,-17-6 0 13,-13-5 0 9,-12-2 0-22,-14-4 0-1,-2 0 0 0,0 0 0 12,-7-10 0 2,-46-24 0-14,24 16 0 12,-9 1-989-12</inkml:trace>
    </iact:actionData>
  </iact:action>
  <iact:action type="add" startTime="26840">
    <iact:property name="dataType"/>
    <iact:actionData xml:id="d10">
      <inkml:trace xmlns:inkml="http://www.w3.org/2003/InkML" xml:id="stk10" contextRef="#ctx0" brushRef="#br2">22612 9374 656 0,'0'0'402'1,"0"0"-78"0,0 0-60-1,0 0-12 12,0 0-103-11,0 0-149 11,0 0 0 1,-45 0 0-12,8 0 0 21,-6 0 0-21,-14-7 0-1,-3-13 0 12,-7 0 0-12,-7 3 0 13,-6 0 0 12,-1 5 0-25,1-1 0 1,1-1 0-1,0 1 0 8,4-4 0 3,4-1 0-10,-9 1 0 13,-4 0 0 2,-3 5 0-14,0 5 0-2,3 3 0 13,3 2 0-11,-2-2 0 22,2 3 0-23,4-5 0-1,1 6 0 13,12-3 0-12,0 0 0 14,7 0 0-15,1 1 0 15,4 2 0-15,4 0 0 15,-6 0 0-15,6 0 0 15,-8 0 0-15,12 0 0 14,-8 0 0-14,9 0 0 17,2 2 0-17,5 1 0 14,4-3 0-14,0 3 0 12,12-3 0-10,0 0 0 9,15 0 0-7,-6 0 0 7,6 0 0 15,-2 0 0-26,-6 0 0 1,6 0 0-1,-6 0 0 13,5 0 0-13,-5 0 0 14,10 0 0-11,3 0 0 8,0 0 0-9,0 0 0 10,0 0 0 1,0 0 0-13,0 0 0 23,0 0 0-23,0 0 0 1,0 0 0 12,0 0 0-13,0-6 0 14,21-19 0-14,12-6 0 13,0 3 0-12,20 2 0 12,-8 10 0 14,8-1 0-26,-6 6 0-1,3 2 0 1,-3 5 0 24,-8-6 0-25,-1 5 0 2,-15 2 0-2,0-3 0 12,-9 6 0-1,-11 0 0-10,2-3 0 24,-5 3 0-25,0 0 0 1,0 0 0 11,0 0 0-11,0 0 0 11,-22 0 0-12,-20 22 0 12,-16 2 0-10,-2-6 0 10,-3 6 0 4,5-2 0-16,-2 0 0 1,10 6 0 11,0-5 0 13,13 1 0-25,10-15 0 1,10 1 0 1,14-9 0 11,3-1 0-13,0 0 0 13,0 0 0 0,0 4 0-13,0 7 0 13,20 1 0-13,17 7 0 24,3-1 0-23,7 9 0-1,11 1 0 15,5 3 0-15,1-3 0 15,-4-6 0-15,-7-5 0 14,-25-5 0-13,-8-4 0 12,-11-5 0-12,-9-3 0 10,0 0 0-9,0 0 0 10,0 0 0-11,0 0 0 22,0-9 0-22,0-19 0 10,-13 15 0-11,10 1-489 16</inkml:trace>
    </iact:actionData>
  </iact:action>
  <iact:action type="add" startTime="28649">
    <iact:property name="dataType"/>
    <iact:actionData xml:id="d11">
      <inkml:trace xmlns:inkml="http://www.w3.org/2003/InkML" xml:id="stk11" contextRef="#ctx0" brushRef="#br2">19244 5483 522 0,'0'0'420'2,"0"0"-106"13,0 0 20-15,0 0-110 15,0 0-42-15,0 0-131 15,0 0-51-15,18-23 0 12,-36 39 0 3,-5 13 0-15,-14 11 0 1,-3 1 0 13,0 7 0-13,1 5 0 13,-2 4 0-13,-2 8 0 25,-2 6 0-25,-8 11 0-1,6 3 0 14,-10 5 0-14,12-6 0 14,-10 2 0-14,7 0 0 5,-5-5 0 21,-2-3 0-25,10 3 0 0,-2-17 0 3,-4-5 0 22,11-6 0-26,-2-9 0 2,4 0 0-2,15-6 0 12,0-7 0 2,5-6 0-13,2-10 0 12,9-5 0-12,-6-1 0 2,10-4 0 9,2 2 0 2,-2-4 0-13,3-3 0 11,-3 0 0-12,3 0 0 26,0 0 0-25,0 0 0-1,-7 0 0 14,4 5 0-14,0-3 0 15,-4 2 0-15,1-4 0 14,2 0 0-13,4 0 0 12,0 0 0-13,0 0 0 16,0-21 0-15,0-20 0 15,0-4 0-15,0-5 0 0,0-4 0 14,0 1 0-12,0-2 0 10,0 8 0-13,0 8 0 14,0 6 0-13,0 13 0 15,0 6 0-16,0 3 0 15,0 5 0-14,0-4 0 13,0 3 0-13,0 1 0 12,0 1 0-13,0 2 0 16,0 3 0-16,0 0 0 14,0 0 0-14,4 0 0 12,2 21 0 1,-6 28 0-12,0 5 0 25,0 5 0-26,0-1 0 1,0-2 0-1,0-7 0 11,0-7 0 1,0-5 0-12,0-15 0 13,0-9 0-12,3-7 0 13,4-6 0-14,9 0 0 24,1 0 0-23,9 0 0-1,12 0 0 14,-5-8 0-14,6-10 0 14,-7 5 0-14,9-6 0 13,1-1 0-10,-1-2 0 10,-1 0 0-11,5-2 0 12,-4 1 0-13,-1 4 0 12,-8 3 0-11,4-8 0 9,-4-1 0 14,-29 13 0-25,-3 5 0 1</inkml:trace>
    </iact:actionData>
  </iact:action>
  <iact:action type="add" startTime="30448">
    <iact:property name="dataType"/>
    <iact:actionData xml:id="d12">
      <inkml:trace xmlns:inkml="http://www.w3.org/2003/InkML" xml:id="stk12" contextRef="#ctx0" brushRef="#br2">21680 4063 850 0,'0'0'328'1,"0"0"-50"13,0 0-18-13,0 0-52 11,0 0-85 1,0 0-123-13,0 0 0 17,7-4 0-17,-7 4 0 15,0 10 0-15,-32 12 0 15,4 10 0-15,-9 1 0 14,-2 7 0-13,-2 1 0 14,2 9 0-15,-6 1 0 22,-7 3 0-22,0 3 0 1,-8-2 0 12,-1 2 0-13,2 1 0 13,2 2 0-13,1-8 0 15,8 9 0-15,-9-6 0 18,14 4 0-18,-11 0 0 13,11-5 0-13,-1-4 0 26,-5-1 0-26,4 3 0 2,4 2 0-2,-2-5 0 13,4-2 0-11,6-13 0 22,5-6 0-24,-4-6 0 1,10-7 0 12,9 2 0-13,0-13 0 15,9 5 0-15,-9-4 0 12,7 4 0 13,-7-1 0-24,9 4 0 0,-1-4 0-1,-6-3 0 12,9-1 0-12,2-3 0 15,-3-1 0-14,3 0 0 11,0 0 0-11,0 0 0 11,0 0 0 11,0 0 0-23,0 0 0 1,0 0 0 11,0 0 0-12,0 0 0 13,0 0 0-13,0-10 0 12,16-35 0 11,12-19 0-23,10-18 0 1,1-11 0 11,1 0 0-12,-3 11 0 14,-13 24 0-13,-8 22 0 10,-12 19 0-10,-4 13 0 13,0 4 0-13,0 0 0 15,0 0 0-16,0 0 0 27,0 0 0-26,-1 21 0 0,-18 11 0-1,-3 9 0 24,-1 4 0-23,3 5 0-1,1-1 0 12,-1 0 0-10,2-2 0 11,0 2 0-12,-3-7 0 12,4-2 0 1,7-8 0-13,1-10 0 2,5-7 0 11,4-9 0-13,0-6 0 14,0 0 0-15,0 0 0 12,4 0 0 15,31 0 0-27,7 0 0 1,4 0 0-1,15-3 0 12,4-19 0-12,2-4 0 13,-10 7 0 0,-15 2 0-13,-16 9 0 4,-10 4 0 6,-15 4 0 5,-1 0 0-15,0 0 0 24,0 0 0-24,0-3 0 1,0 2 0 10,0-3 0-11,0 4-167 15</inkml:trace>
    </iact:actionData>
  </iact:action>
  <iact:action type="add" startTime="33093">
    <iact:property name="dataType"/>
    <iact:actionData xml:id="d13">
      <inkml:trace xmlns:inkml="http://www.w3.org/2003/InkML" xml:id="stk13" contextRef="#ctx0" brushRef="#br3">1556 5114 710 0,'0'0'166'1,"0"0"-16"1,0 0-40 21,0 0-60-22,0 0-28-1,-180-163-14 15,131 147-4-14,8 7 0 12,1 9 0-13,19 0 26 14,-2 17 150-13,7 19 18 11,5 9-96 11,-3 9-30-23,-1 5-32 1,10 8-16 10,-2 2-8-11,-2 3 2 13,2 2-2 1,3 3 8-13,-5 9-4-1,9 12 10 14,0 3 8-13,0 2-27 23,0 2-11-23,0 1 0-1,20 5 0 11,-2 7 0-8,5 2 0 8,-4 4 0-9,2-7 0 11,-2-2 0 3,-3-8 0-15,-3-14 0-1,-11-12 0 13,-2-10 0 1,0-10 0-13,0-2 0 21,-13-9 0-22,-16-4 0 1,-10-14 0-1,-2-12 0 13,-7-7 0 1,8-13 0-14,11 0 0 14,-3-6 0-13,8-38 0 10,7-17 0-7,7-8 0 19,4-5 0-22,6 47-29-1,0 4-475 13</inkml:trace>
    </iact:actionData>
  </iact:action>
  <iact:action type="add" startTime="38288">
    <iact:property name="dataType"/>
    <iact:actionData xml:id="d14">
      <inkml:trace xmlns:inkml="http://www.w3.org/2003/InkML" xml:id="stk14" contextRef="#ctx0" brushRef="#br2">1966 6688 1134 0,'0'0'854'1,"0"0"-795"2,0 0-59 7,0 0 0 13,0 0 0-22,0 0 0-1,0 0 0 10,9-45 0-9,-9-9 0 12,0-13 0-11,0-5 0 10,0-9 0 11,0-7 0-23,-6-4 0 1,-4 1 0 11,0 1 0-11,2 14 0 12,-2 24 0-12,7 20 0 11,3 23 0-11,0 6 0 23,0 3 0-23,0 0 0-1,-3-3 0 13,3 3 0-12,0 0 0 14,0 0 0-15,0 0 0 14,0 0 0-14,0 0 0 14,0 0 0-13,24 0 0 10,16 0 0 4,20 0 0-15,16 0 0 3,11-5 0 9,11-4 0 2,-1-4 0-13,-7 5 0 22,-9-1 0-23,-18 3 0 1,-19 4 0 1,-17 2 0 9,-11 0 0 3,-13 0 0-14,-3 0 0 13,0 0 0-13,0 0 0 13,-11 13-1167-12</inkml:trace>
    </iact:actionData>
  </iact:action>
  <iact:action type="add" startTime="38939">
    <iact:property name="dataType"/>
    <iact:actionData xml:id="d15">
      <inkml:trace xmlns:inkml="http://www.w3.org/2003/InkML" xml:id="stk15" contextRef="#ctx0" brushRef="#br2">2025 6303 1062 0,'0'0'386'24,"0"0"-220"-23,0 0-38 0,0 0-66 13,0 0-36-14,0 0 36 13,-16 14 86-12,16-14-141 10,0 0-7 13,0 0 0-23,0 0 0-1,0 0 0 0,0 0 0 12,9 0 0-10,22 0 0 9,19 0 0 2,17 0 0-12,10 0 0 22,3-5 0-22,-4-7 0-1,-5 2 0 13,-10 1 0-13,-4 3 0 13,-17 2 0-12,-16 4 0 12,-4 0 0-13,-7 0 0 13,-13 0 0 11,0 0-405-23</inkml:trace>
    </iact:actionData>
  </iact:action>
  <iact:action type="add" startTime="39636">
    <iact:property name="dataType"/>
    <iact:actionData xml:id="d16">
      <inkml:trace xmlns:inkml="http://www.w3.org/2003/InkML" xml:id="stk16" contextRef="#ctx0" brushRef="#br2">2949 6562 862 0,'0'0'440'8,"0"0"-174"15,0 0-56-22,0 0-60-1,0 0-66 12,0 0-49-12,10 0-35 14,-16 0 0-3,-17 0 0-10,-2 0 0 23,-2 0 0-24,-5 7 0 1,-1 10 0 0,5 3 0 11,-5 2 0-2,9 7 0-9,1 2 0 24,9 0 0-25,1 2 0 1,3 2 0 11,5-5 0-11,2-2 0 11,3-3 0 7,0-1 0-18,0 1 0-1,0-5 0 13,12-1 0-13,17-8 0 16,1 0 0-16,11-2 0 15,5-9 0-14,5 0 0 13,-2 0 0-14,-5-3 0 13,-5-20 0-13,-12-1 0 13,-9-8 0-12,-2 3 0 22,-7-1 0-22,-1 8 0-1,-5 5 0 12,-3 4 0-11,0 12 0 12,3 1 0-1,-3 0 0-12,0 0 0 14,0 0 0-13,0 0 0 21,0 0 0-21,0 0 0-1,0 0 0 11,0 0 0 1,0 0 0-12,0 0 0 25,0 0 0-25,0 0 0 1,-12 0 0 10,-11 0 0-10,-4 0 0 13,-2 0 0-14,1 0 0 14,4 0 0-13,3 0 0 11,10-2 0-11,2-4 0 12,0 6 0 10,9-4 0-23,0 4 0 1,0 0 0-1,0 0-53 14</inkml:trace>
    </iact:actionData>
  </iact:action>
  <iact:action type="add" startTime="40810">
    <iact:property name="dataType"/>
    <iact:actionData xml:id="d17">
      <inkml:trace xmlns:inkml="http://www.w3.org/2003/InkML" xml:id="stk17" contextRef="#ctx0" brushRef="#br2">1944 5582 962 0,'0'0'556'1,"0"0"-306"0,0 0-54-1,0 0-113 14,0 0-83-13,0 0 0 11,0 0 0 2,2 13 0-14,1-13 0 16,-3 0 0-16,10 0 0 14,0 0 0-13,22 0 0 12,11 0 0-13,18 0 0 13,20 4 0-13,12-4 0 24,7 0 0-23,2 0 0-1,-2 0 0 14,0 0 0-14,-9-10 0 14,-3-2 0-14,-18 4 0 12,-11 6 0-9,-18-1 0 8,-9 1 0-7,-15 2 0 9,-14 0 0-10,0 0 0 9,-3 0 0-11,0 0 0 12,0 0 0 12,0 0 0-25,0 0 0 1,0 0 0-1,0 0 0 11,-3 0 0 3,-26-10 0-13,-6-9 0 15,-11-13 0-16,4-3 0 3,0-4 0 11,7-1 0-14,3 1 0 15,9 8 0-14,6 2 0 13,8 14 0-14,6 6 0 14,3 2 0-12,0 7 0 11,0 0 0-12,0 0 0 13,0 7 0-12,0 10 0 11</inkml:trace>
    </iact:actionData>
  </iact:action>
  <iact:action type="add" startTime="42761">
    <iact:property name="dataType"/>
    <iact:actionData xml:id="d18">
      <inkml:trace xmlns:inkml="http://www.w3.org/2003/InkML" xml:id="stk18" contextRef="#ctx0" brushRef="#br3">3465 6253 990 0,'0'0'646'16,"0"0"-400"-16,0 0-118 11,0 0-91-8,0 0-37 9,0 0 0-11,0 0 0 12,0 0 0 10,0 0 0-23,0 0 0 1,0 0 0 9,0 0 0-9,3 0 0 12,4 0 0-13,-1 0 0 13,-6 0 0 11,3 0 0-23,-3 0 0 0,0-3 0-1,0-14 0 13,0 3 0-12,0 1 0 12,0 13 0-12,0 0 0 10,0 0 0 13,-9 0 0-23,-6 7 0-1,-5 21 0 1,7 2 0 11,2 6 0 1,11-9 0-12,0-2 0 15,0-8 0-15,0-5 0 9,0-7 0-10,11-5 0 12,12 0 0 11,-1 0 0-22,-2-17 0-1,4-7 0 10,-9 0 0-9,-12 3 0 12,-3 1 0-13,0-7 0 22,0 8 0-21,0 5 0-1,-18 3 0 11,-6 8 0 2,0 3 0-13,3 0 0 23,1 0 0-23,9 17 0 1,3 3 0 11,7-2 0-12,1-5 0 13,0 0 0-12,0 1 0 12,9-2 0-12,9 2 0 21,8-6 0-21,-5-1 0 11,-10-7 0-12,8 0 0 14,-6 0 0-14,-6 0 0 12,-4-21 0-12,-3 8 0 14,0-2 0-13,0 5 0 22,0 3 0-23,-13 5 0 0,0 2 0 13,6 0 0 2,-2 0 0-15,5 0 0 1,0 0 0 13,4 0 0 1,0 2 0-14,0 7 0 0,0-3 0 10,8-1 0 11,16-5 0-22,-6 0 0 1,3 0 0 13,-8 0 0-14,-13 0 0 14,0 0-213-14</inkml:trace>
    </iact:actionData>
  </iact:action>
  <iact:action type="add" startTime="45305">
    <iact:property name="dataType"/>
    <iact:actionData xml:id="d19">
      <inkml:trace xmlns:inkml="http://www.w3.org/2003/InkML" xml:id="stk19" contextRef="#ctx0" brushRef="#br1">4255 5500 830 0,'0'0'848'3,"0"0"-660"0,0 0-134 9,0 0 32 1,0 0-45-13,0 0-41 12,-77 24 0-11,49 2 0 22,-8 5 0-22,9 2 0-1,3 4 0 12,-2 3 0 3,12-1 0-15,-2-5 0 1,6-6 0 11,10-11 0 2,0-3 0-14,0-6 0 22,13-8 0-21,14 0 0-1,5 0 0 12,-4-12 0-12,2-26 0 11,-2-18 0 13,-5-16 0-24,-4-12 0 1,-2-11 0 12,-4-17 0-12,-3-7 0 1,3 1 0 11,-8 9 0-10,3 21 0 8,-5 33 0-9,-1 21 0 10,1 20 0 3,1 11 0-14,-4 3 0 13,0 0 0-14,0 28 0 13,0 20 0-12,0 11 0 23,3 11 0-24,-3 6 0 1,10 6 0 11,-4-3 0-12,-5-5 0 13,14 0 0-12,-11-12 0 11,6-12 0-10,-2-12 0 11,-3-19 0 1,8-11 0-14,1-8 0 24,0 0 0-24,2 0 0 1,-15 0-97 1,8 0-1243 10</inkml:trace>
    </iact:actionData>
  </iact:action>
  <iact:action type="add" startTime="45874">
    <iact:property name="dataType"/>
    <iact:actionData xml:id="d20">
      <inkml:trace xmlns:inkml="http://www.w3.org/2003/InkML" xml:id="stk20" contextRef="#ctx0" brushRef="#br1">4559 5680 1404 0,'0'0'302'1,"0"0"-184"25,0 0-18-26,18-145-12 1,-18 73-53 1,0-9-35 10,0 2 0 1,8 5 0-13,-2 13 0 14,-2 7 0-14,5 7 0 25,-5 4 0-24,4 4 0-1,2 5 0 14,0 4 0-14,13 3 0 13,-5 9 0-13,11 3 0 13,-2 10 0-12,6 5 0 12,1 0 0-11,-4 0 0 9,-2 11 0 14,1 23 0-24,-6 8 0 0,-16 2 0-1,5 8 0 13,-12-5 0-13,0 2 0 11,-19-5 0 4,-19-4 0-14,-4-10 0 11,9-6 0-11,5-9 0 11,12 0 0-11,8-1 0 22,-1-3 0-22,9-1 0-1,-3 2 0 14,3 3 0-14,0-1 0 14,0 6 0-13,0 0 0 12,20 7 0-12,4 3 0 11,5 7 0 12,3-3 0-24,2 1 0 1,0 1 0-1,0-6 0 14,4-2 0-2,-6-3 0-11,-12-8 0 11,-10-8 0-12,1-4 0 14,-11-5 0-14,0 0 0 13,0 0 0 12,-5-22 0-24,-11-1 0-1,-1-1-1737 1</inkml:trace>
    </iact:actionData>
  </iact:action>
  <iact:action type="add" startTime="46668">
    <iact:property name="dataType"/>
    <iact:actionData xml:id="d21">
      <inkml:trace xmlns:inkml="http://www.w3.org/2003/InkML" xml:id="stk21" contextRef="#ctx0" brushRef="#br1">4411 4462 544 0,'0'0'776'14,"0"0"-450"-14,0 0-138 1,0 0 22 12,0 0-207 0,0 0-3-13,0 0 0 23,84 37 0-22,-55-29 0-1,6 3 0 12,1-3 0-12,14 1 0 13,-2-1 0-2,5 1 0-11,1 0 0 26,-5-3 0-26,-1-4 0 1,-7-2 0-1,-5 0 0 14,-13 0 0 1,-10 0 0-14,-10 0 0-1,-3 0 0 13,0 0 0-10,0 0 0 8,0-11 0 2,-16-21 0-13,-12-7 0 12,-8-3 0-11,0 1 0 14,-3 4 0-14,19 11 0 20,-1 16 0-20,10 7 0-1,2 3 0 13,0 5 0-1,9 17 0-12,0 8-367 24</inkml:trace>
    </iact:actionData>
  </iact:action>
  <iact:action type="add" startTime="47324">
    <iact:property name="dataType"/>
    <iact:actionData xml:id="d22">
      <inkml:trace xmlns:inkml="http://www.w3.org/2003/InkML" xml:id="stk22" contextRef="#ctx0" brushRef="#br1">5210 6196 818 0,'0'0'586'2,"0"0"-290"-2,0 0-76 11,0 0-93-10,0 0-127 13,0 0 0-14,0 0 0 15,-152-20 0-14,61 9 0 13,-18-2 0-14,-3 1 0 14,-8 7 0-13,2 1 0 12,14 4 0 13,4 0 0-26,10 0 0 1,19 0 0-1,12 0 0 14,12 0 0-14,20 0 0 12,4 0 0-11,18 0 0 12,5 0 0-11,0 0 0 12,0 0-703-13</inkml:trace>
    </iact:actionData>
  </iact:action>
  <iact:action type="add" startTime="47789">
    <iact:property name="dataType"/>
    <iact:actionData xml:id="d23">
      <inkml:trace xmlns:inkml="http://www.w3.org/2003/InkML" xml:id="stk23" contextRef="#ctx0" brushRef="#br1">4384 6826 180 0,'0'0'776'5,"0"0"-488"9,0 0-48-12,0 0-94 13,0 0-6-15,0 0-4 12,-80 8-58 1,44 15-22-13,2 4-49 13,4 3-7-13,0 2 0 23,9 2 0-23,5-6 0 1,9 4 0 10,7-8 0 1,0-7 0-11,0-8 0 22,33-9 0-23,1 0 0 1,6-9 0 11,1-30 0-12,0-12 0 13,-8-9 0-13,-1-18 0 24,-9-9 0-23,-11-5 0-1,1-10 0 5,-10 13 0 8,-3 12 0-12,0 23 0 24,0 26 0-24,0 11 0-1,0 10 0 13,0 5 0-12,0 2 0 12,0 0 0-13,0 0 0 11,0 0 0 3,0 30 0-14,0 18 0 24,0 16 0-24,0 18 0 1,0 9 0 11,0 3 0-12,0-6 0 13,0-18 0-13,0-13 0 14,0-23 0-14,0-10 0 23,0-13 0-22,1-11 0-1,8 0 0 13,-6 0-569-12</inkml:trace>
    </iact:actionData>
  </iact:action>
  <iact:action type="add" startTime="48496">
    <iact:property name="dataType"/>
    <iact:actionData xml:id="d24">
      <inkml:trace xmlns:inkml="http://www.w3.org/2003/InkML" xml:id="stk24" contextRef="#ctx0" brushRef="#br1">4648 6324 588 0,'0'0'300'14,"0"0"-30"-13,0 0 22 12,0 0-144-12,0 0 18 11,0 0 32-12,69 99-113 12,-40-51-85 10,2 12 0-22,8 10 0 2,1 9 0 10,-2 0 0-12,-2-4 0 13,-8-10 0-12,4-18 0 20,-9-15 0-20,-19-19 0-1,6-13 0 12,-7 0 0-11,-3 0 0 12,0-20 0 0,0 7 0-13,0-1-583 23</inkml:trace>
    </iact:actionData>
  </iact:action>
  <iact:action type="add" startTime="48818">
    <iact:property name="dataType"/>
    <iact:actionData xml:id="d25">
      <inkml:trace xmlns:inkml="http://www.w3.org/2003/InkML" xml:id="stk25" contextRef="#ctx0" brushRef="#br1">4817 6736 548 0,'0'0'508'16,"0"0"-258"-16,0 0-56 1,0 0-40 13,-140 152-56 0,99-105-18-14,11-4-24 14,1-8-36-14,11-8-2 22,15-14-18-21,3-7 0-1,0-6-24 12,0 0-406-12,0 0-812 14</inkml:trace>
    </iact:actionData>
  </iact:action>
  <iact:action type="add" startTime="50451">
    <iact:property name="dataType"/>
    <iact:actionData xml:id="d26">
      <inkml:trace xmlns:inkml="http://www.w3.org/2003/InkML" xml:id="stk26" contextRef="#ctx0" brushRef="#br3">5746 6125 934 0,'0'0'258'14,"0"0"40"-14,0 0-44 13,0 0-36 0,0 0-133-13,0 0-85 25,-184 100 0-25,155-57 0 1,9-3 0-1,0-3 0 23,7-9 0-22,13-8 0 0,0-12 0 9,0-4 0 2,20-4 0-11,21 0 0 22,6-6 0-23,-3-31 0 2,-4-8 0 8,-2-14 0-9,-10-11 0 12,-5-18 0-12,-3-13 0 12,-4-3 0-12,-12 8 0 24,5 12 0-24,-9 20 0 0,0 22 0 11,0 19 0-11,0 14 0 14,0 9 0-14,0 0 0 12,0 5 0-13,0 39 0 14,0 23 0-14,0 26 0 13,0 19 0-12,0 9 0 22,0-3 0-22,0-14 0 0,0-17 0 12,0-22 0-13,0-23 0 13,0-22 0 1,0-18 0-14,0-2-387 13,3-17-785-12</inkml:trace>
    </iact:actionData>
  </iact:action>
  <iact:action type="add" startTime="51050">
    <iact:property name="dataType"/>
    <iact:actionData xml:id="d27">
      <inkml:trace xmlns:inkml="http://www.w3.org/2003/InkML" xml:id="stk27" contextRef="#ctx0" brushRef="#br3">6062 5606 1048 0,'0'0'382'2,"0"0"-164"12,0 0-64-14,0 0-62 25,0 0-6-24,0 0-19-1,57 50-67 10,-37 2 0-9,3 17 0 12,14 17 0-12,3 6 0 12,4-4 0 12,5-2 0-24,-3-5 0 0,-5-14 0-1,-8-5 0 11,-5-13 0-9,-8-16 0 10,-11-14 0-11,-5-9 0 11,-4-10 0 3,0 0 0-15,0 0-73 22,-10-20-479-21,-3 3-728-1</inkml:trace>
    </iact:actionData>
  </iact:action>
  <iact:action type="add" startTime="51327">
    <iact:property name="dataType"/>
    <iact:actionData xml:id="d28">
      <inkml:trace xmlns:inkml="http://www.w3.org/2003/InkML" xml:id="stk28" contextRef="#ctx0" brushRef="#br3">6312 6241 522 0,'0'0'790'14,"0"0"-490"-13,0 0-112 9,-141 155-50 3,108-107-90-13,-4-9-32 13,17-11-16 9,1-5 0-21,12-6-46 0,7-17-260-1,0 0-1291 12</inkml:trace>
    </iact:actionData>
  </iact:action>
  <iact:action type="add" startTime="53951">
    <iact:property name="dataType"/>
    <iact:actionData xml:id="d29">
      <inkml:trace xmlns:inkml="http://www.w3.org/2003/InkML" xml:id="stk29" contextRef="#ctx0" brushRef="#br4">14075 11767 654 0,'0'0'262'2,"-229"-14"-112"11,86 16 30-13,-35 35-48 14,-30 16-52-1,-32 26-28-13,-14 16-6 14,-4 17-8-13,10 16-16 11,22 12-6-12,26 18-6 26,36 15-6-26,24 21 2 1,13 26 0-1,32 15 34 14,18 19 270-12,25 4-271 25,47-3-39-27,5-2 0 1,84-9 0 2,60-18 0 8,70-18 0-8,52-35 0 8,64-37 0 3,51-48 0-13,46-64 0 13,38-31 0-14,23-106 0 14,-32-72 0-14,-59-43 0 13,-93-31 0-12,-110-24 0 24,-85-11 0-24,-87-2 0-1,-35-11 0 13,-118 0 0-13,-69-5 0 13,-88 3 0-12,-66 6 0 11,-42 33 0-9,-15 60 0 11,19 71 0-14,278 139 0 13,41 42-71 0</inkml:trace>
    </iact:actionData>
  </iact:action>
  <iact:action type="add" startTime="54997">
    <iact:property name="dataType"/>
    <iact:actionData xml:id="d30">
      <inkml:trace xmlns:inkml="http://www.w3.org/2003/InkML" xml:id="stk30" contextRef="#ctx0" brushRef="#br4">21298 11489 746 0,'0'0'264'1,"0"0"-74"-1,-169-111 0 14,24 100-8-13,-52 11-42 12,-28 0-10-13,-27 3-58 13,2 34 2-13,-23 13-15 13,4 26-59 12,6 25 0-25,5 36 0 1,36 42 0-1,25 31 0 15,37 37 0-15,40 17-37 15,36 17 27-15,27 13 10 16,50 14 10-16,7 23 6 13,80 12-10-13,86 15-6 13,72-23 0-11,71-37-2 10,69-50-14-10,60-73 16 11,61-69 20-11,47-72-7 11,43-40-13-12,-10-103 0 12,-21-65 0 11,-62-53 0-24,-71-53 0 1,-77-34 0-1,-93-29 0 12,-91-14 0 2,-87-7 0-14,-77-11 0 15,-114-10 0-14,-112-17 0 10,-90-2 0-11,-74 14 0 14,-72 38 0-12,-48 60 0 21,-19 65 0-22,20 71 0-1,354 156 0 11,55 50-1061-10</inkml:trace>
    </iact:actionData>
  </iact:action>
  <iact:action type="add" startTime="55917">
    <iact:property name="dataType"/>
    <iact:actionData xml:id="d31">
      <inkml:trace xmlns:inkml="http://www.w3.org/2003/InkML" xml:id="stk31" contextRef="#ctx0" brushRef="#br4">21462 6719 754 0,'0'0'270'3,"-177"0"-84"9,54 0-46-1,-28 0-58-10,-17 17 10 12,-13 13 14-13,-16 21 22 21,10 33-10-20,-3 31-4-1,19 35-57 13,16 29-57 2,8 22 0-13,27 26 0-2,23 20 0 14,33 15 0-13,35 9 0 15,29 3 0-16,57-5 0 13,83-5 0-12,60-25 0 12,61-34 0-12,58-42 0 13,47-62 0-13,51-64 0 24,25-37 0-24,-1-112 0-1,-35-63 0 14,-53-40 0-13,-71-29 0 12,-77-7 0-13,-64 4 0 13,-66 0 0-12,-70-1 0 12,-29 6 0-12,-100 3 0 12,-66 3 0-12,-58 11 0 11,-66 14 0 3,-52 11 0-15,-53 24 0 25,240 152-179-25,31 6-1031 0</inkml:trace>
    </iact:actionData>
  </iact:action>
  <iact:action type="add" startTime="56781">
    <iact:property name="dataType"/>
    <iact:actionData xml:id="d32">
      <inkml:trace xmlns:inkml="http://www.w3.org/2003/InkML" xml:id="stk32" contextRef="#ctx0" brushRef="#br4">19623 3026 352 0,'0'0'186'15,"0"0"-40"-14,-102-188 22 15,43 146-20-16,-5 5-56 17,0 12 42-17,-13 20 30 23,-2 5-44-23,-26 22 16 1,-28 56-42 10,-28 37-32-11,-27 46 8 23,-41 46 2-22,-16 32 16-1,-3 26-73 11,-3 22-15-10,19 10 0 11,22 21 0 1,49 21 0-12,33 31 0 2,47 2 0 9,42 3 0-9,39-13 0 10,16-31 0-12,91-32 0 21,43-55 0-21,42-64 0 12,30-76 0-13,14-93 0 3,5-64 0 10,4-122 0 1,-3-71 0-13,2-53 0 14,-7-20 0-14,-15-39 0 1,-17-30 0 12,-23-22 0-14,-41 0 0 17,-47 33 0-17,-53 48 0 13,-41 51 0-13,0 45 0 13,-64 50 0 1,7 181 0-13,12 2-225 1</inkml:trace>
    </iact:actionData>
  </iact:action>
  <iact:action type="remove" startTime="59553">
    <iact:property name="style" value="instant"/>
    <iact:actionData xml:id="d33" ref="#d32"/>
  </iact:action>
  <iact:action type="add" startTime="59572">
    <iact:property name="dataType" value="strokeEraser"/>
    <iact:actionData xml:id="d34">
      <inkml:trace xmlns:inkml="http://www.w3.org/2003/InkML" xml:id="stk33" contextRef="#ctx0" brushRef="#br5">24096 11921 1148 0,'0'0'494'22,"0"0"-222"-21,0 0-139-1,0 0-133 1,0 0 0 11,0 0 0 1,0 0 0-13,-11-6 0 1,-3 6-793 11</inkml:trace>
    </iact:actionData>
  </iact:action>
  <iact:action type="add" startTime="61007">
    <iact:property name="dataType"/>
    <iact:actionData xml:id="d35">
      <inkml:trace xmlns:inkml="http://www.w3.org/2003/InkML" xml:id="stk34" contextRef="#ctx0" brushRef="#br4">19346 2872 500 0,'0'0'218'1,"0"0"-46"15,0 0-30-16,0 0 6 10,0 0 12 14,0 0 48-23,-32-121 8 0,-17 121-28-1,-15 40-93 13,-10 10-95-13,-13 18 0 11,-13 13 0 3,-17 14 0-14,-4 10 0 26,-2 12 0-26,1 15 0 1,18 14 0 10,1 3 0-10,10-3 0 11,12-14 0-11,14 0 0 13,-2-2 0-14,5 5 0 15,6-1 0-15,2 2 0 13,5-3 0-13,-1-7 0 14,8 3 0 10,4-1 0-24,2 8 0 1,2-4 0-1,10 11 0 13,1 3 0-12,-7 3 0 12,10-7 0-11,-4-11 0 12,9-22 0-12,1-10 0 13,13-11 0-15,3-13 0 17,0-7 0-17,0-4 0 12,3 1 0-12,14 10 0 13,6 5 0 0,-2 6 0-12,8 1 0 14,-2-11 0-15,9-9 0 23,1-13 0-23,3-12 0 2,-9-6 0 0,8-5 0 10,-14-5 0-11,3-1 0 13,-3 0 0-13,-5-3 0 12,12-5 0-11,0-4 0 10,7-11 0 1,19-2 0-13,2 0 0 24,12 0 0-23,-4 0 0-1,5-2 0 14,-12 2 0-14,0 0 0 13,-11-13 0-13,7-6 0 14,2-14 0-14,7-18 0 11,9-9 0-6,5-4 0 6,1 5 0-7,-4 8 0 9,-9 12 0-12,4 5 0 12,-8 4 0-12,-3-8 0 23,3 1 0-23,5-15 0-1,-5-7 0 11,3 0 0 3,2 0 0-14,-8 9 0 14,-1 8 0-14,-13 11 0 13,0 0 0-13,-4-10 0 26,-12 0 0-26,8-15 0 2,-1-9 0 0,-5-13 0 25,7-15 0-27,-9-8 0 2,5 2 0-2,-13 4 0 14,1 10 0-14,3 10 0 14,-4-2 0-12,-2-4 0 10,-1-8 0-9,2-18 0 9,-5-17 0-9,3-14 0 9,-2-3 0-10,-4 1 0 13,5 11 0-14,-6 13 0 16,4 12 0-17,-11 9 0 14,-4 3 0-14,9-7 0 13,-11-9 0-13,0-1 0 13,0-17 0 1,0-17 0-14,0-12 0 24,0-8 0-24,-13 8 0 2,3 18 0-1,-3 22 0 10,-3 24 0-7,12 24 0 8,-9 14 0-9,3 14 0 9,-6-1 0-10,-2 1 0 11,-18-8 0 0,-9-7 0-13,-30 0 0 13,-17-1 0-13,-25 12 0 14,-22 20 0-14,-2 23 0 26,-1 0 0-25,3 49 0-1,22 15 0 1,12 11 0 11,88-41 0 4,11 1 0-14</inkml:trace>
    </iact:actionData>
  </iact:action>
  <iact:action type="add" startTime="62535">
    <iact:property name="dataType"/>
    <iact:actionData xml:id="d36">
      <inkml:trace xmlns:inkml="http://www.w3.org/2003/InkML" xml:id="stk35" contextRef="#ctx0" brushRef="#br4">23033 2115 864 0,'0'0'298'24,"0"0"-6"-23,0 0-90-1,-168 52-72 14,91-30-40-14,-15 5-18 11,-5 8 0 2,-12 1-45-13,-11 9-27 23,-8 6 0-23,-5 14 0 1,-4 14 0 9,17 7 0-10,8 4 0 13,-1-1 0 1,0-4 0-14,6-3 0 24,9-1 0-24,15 1 0 1,2-6 0 1,20 2 0 9,1 1 0-8,13 1 0 11,-1 2 0-12,6-1 0 12,3 5 0-14,-5-9 0 14,8-3 0-14,-2-9 0 14,-1-3 0-12,7 0 0 12,-7-9 0-13,6-2 0 14,-4 6 0-14,8 4 0 9,-5 12 0-4,6 12 0 9,-8 1 0-15,8 4 0 14,-2 9 0-13,-6-1 0 10,8-2 0-10,-4-1 0 14,8-6 0-15,3 2 0 25,-2-10 0-24,0-2 0-1,-10-5 0 11,9-10 0-10,0-5 0 11,1-9 0 2,9-6 0-13,12-9 0 12,2 11 0-13,0-1 0 14,0 5 0-14,2 11 0 24,23-4 0-23,4 2 0-1,-3-12 0 13,-1-3 0-13,11-17 0 16,8-10 0-16,12-9 0 14,12-8 0-14,12 0 0 12,14 0 0-9,-1 0 0 9,11 0 0-11,-4-5 0 22,3 2 0-22,-4-1 0-1,1 2 0 13,4-9 0-12,-1-3 0 9,1-16 0 4,10-10 0-13,3-11 0 13,0-8 0-14,4 2 0 14,-7 2 0-13,-1 1 0 22,3 7 0-22,-14-2 0-1,2-7 0 12,9-6 0-11,-6-15 0 13,14-20 0-14,-1-6 0 14,0-13 0-13,-2 5 0 14,2 8 0-15,-13 19 0 13,8 10 0-11,-8 13 0 20,3 0 0-21,-11 2 0-1,-11-9 0 14,-8-10 0-13,-6-10 0 12,-10-10 0-12,-3-9 0 12,-2-3 0-1,2-2 0-11,-2-17 0 3,-14-9 0 8,-3-2 0-8,-13-1 0 8,-24 11 0-11,-5 8 0 13,0-11 0 0,-21-8 0-13,-34 4 0 1,-10 5 0 12,-15 17 0-12,-20 27 0 12,-35 38 0-14,-15 44 0 14,-27 6 0-13,-3 67 0 23,119-16 0-23,18-3-1603-1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41:42.15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92D050"/>
    </inkml:brush>
  </inkml:definitions>
  <iact:action type="add" startTime="2544">
    <iact:property name="dataType"/>
    <iact:actionData xml:id="d0">
      <inkml:trace xmlns:inkml="http://www.w3.org/2003/InkML" xml:id="stk0" contextRef="#ctx0" brushRef="#br0">9612 11869 1254 0,'0'0'406'6,"0"0"-184"18,0 0-98-24,0 0-83 0,0 0-41 27,0 0 0-26,0 0 0-1,10 17 0 0,-10-30 0 27,0-18 0-27,0-9 0 1,0-9 0 27,0-8 0-27,0-5 0-1,0-11 0 0,-10-12 0 25,0-10 0-25,1-9 0 0,1-5 0 2,-5-7 0 25,3 1 0-27,-4 13 0 0,10 18 0 27,-7 20 0-27,8 25 0 0,3 11 0 0,-2 11 0 25,2 8 0-25,0 3 0 1,0 6 0 1,0 0 0 25,0 0 0-27,0 0 0 1,0 0 0 24,-3 0 0-25,3 0 0 0,0 0 0 0,0 6 0 27,0 14 0-27,19 5 0 0,9 6 0 27,2 5 0-26,9 4 0-1,-7-1 0 0,9 4 0 26,1 2 0-25,4-1 0-1,-1 5 0 0,-6-2 0 25,-1-2 0-24,-9 0 0-1,6-2 0 28,-14-9 0-27,1-6 0 0,-9-9 0-1,-6-2 0 24,5-9 0-24,-5 1 0 0,-2 2 0 25,8-1 0-24,-7 2 0-1,-5 0 0 0,8-7 0 26,-6 1 0-26,-2-6 0 0,2 0 0 3,-3 0 0 23,0 0 0-25,0 0 0-1,4 0 0 26,5 0 0-26,1-6 0 0,7-23 0 0,7-9 0 27,-4-11 0-27,9-7 0 0,-2-8 0 3,7-6 0 23,-4-6 0-26,4-6 0 0,2 3 0 3,-6-2 0 24,4 8 0-27,-7 0 0 0,7 6 0 26,-14 7 0-25,-4 9 0-1,-5 16 0 0,4 4 0 26,-11 13 0-26,5 7 0 0,-8 9 0 2,-1 2 0 23,0 0 0-24,0 0 0-1,0 0 0 26,0 0 0-26,0 0 0 0,0 0 0 2,0 17 0 24,0 28 0-26,8 13 0 0,-6 18 0 27,14 3 0-26,-11 8 0-1,8 4 0 0,-6 8 0 26,2 6 0-26,-5 4 0 1,-1 5 0 0,-3-8 0 26,0-5 0-27,0-9 0 0,0-7 0 26,0-8 0-25,0-15 0-1,3-13 0 0,10-14 0 27,-12-18 0-26,2-16 0-1,-3-1 0 1,5 0 0 24,-5 0 0-25,0 0 0 0,0 0 0 26,0 0 0-25,0 0 0-1,0 0 0 0,7 0 0 26,-7 0 0-26,0 0 0 0,0 0 0 27,0 0 0-27,0-8 0 0,0-20 0 0,0-8 0 24,0-14 0-23,0-7 0-1,-12-8 0 25,8-8 0-25,-8-6 0 0,11-2 0 2,-2-1 0 23,-4 3 0-25,-6 4 0 0,10 2 0 28,-13 5 0-27,12 7 0-1,-4 6 0 0,2 8 0 28,-1 3 0-28,3-4 0 0,-8-9 0 0,5 1 0 27,-3-2 0-26,0 2 0-1,-3 2 0 28,10 10 0-28,1 6 0 1,-1 14 0-1,-5 9 0 3,8 6 0 24,0 1 0-27,0-4 0 0,0 4 0 28,0-4 0-27,0 11 0-1,0-3 0 0,0 4 0 26,0 0 0-26,-2 0 0 0,2 0 0 1,-3 22 0 25,1 16 0-26,-6 3 0 0,2 6 0 26,-2-3 0-25,-7 6 0-1,8 4 0 1,-10 5 0 26,1 5 0-27,-2 0 0 0,-5 4 0 2,6-3 0 24,-2-1 0-25,7 1 0-1,-4-6 0 1,3 0 0 25,3-4 0-26,-3-15 0 0,9-3 0 25,-9-13 0-25,3-5 0 1,1-6 0 2,2-1 0 23,5-9 0-26,-1-1 0 0,3-2 0 3,0 0 0 24,0 0 0-27,0 0 0 0,0 0 0 27,0 3 0-27,0-3 0 0,0 0 0 0,0 0 0 29,-8 0 0-29,8 0 0 0,0 0 0 0,0 0 0 26,0 0 0-26,0 0 0 0,0 0 0 25,0 0 0-24,0 0 0-1,-2 2 0 0,2-2 0 27,0 0 0-27,0 0 0 0,0 0 0 26,0 0 0-26,0 0 0 0,0 0 0 0,0 0 0 27,0 0 0-27,0 0 0 0,-3 0 0 26,3 7 0-26,-3-4 0 0,-1 2 0 0,1 1 0 26,-3-4 0-26,6-2 0 0,0 0 0 3,0 0 0 22,0 0 0-25,0 0 0 0,0 0 0 25,-4 0 0-25,-3 0 0 0,-5-20 0 2,-5-7 0 22,5-1 0-24,-7-1 0 0,-1-1 0 28,0-1 0-28,-9-3 0 0,1-2 0 0,-8-1 0 26,5 0 0-26,1 1 0 0,-6-7 0 4,8 2 0 21,5-4 0-25,-6-2 0 0,4 2 0 28,-11-2 0-27,9 8 0-1,-5 7 0 0,4 0 0 33,8 10 0-33,0 5 0 0,7 2 0 0,2 7 0 3,1 5 0 22,10-1 0-25,-3 4 0 0,3 0 0 27,-4 0 0-27,4 0 0 1,0 0 0-1,0 0 0 25,0 0 0-24,-3 0 0-1,3 0 0 27,0 0 0-27,0 0 0 0,0 0 0 1,0 0 0 25,-1 0 0-26,1 0 0 0,0 0 0 25,0 0 0-25,0 0 0 0,-8 0 0 0,8 0 0 25,0 0 0-25,-4 4 0 0,1 1 0 27,3 5 0-27,0-3 0 0,0 6 0 1,0-3 0 26,0 7 0-27,0 11 0 0,0 6 0 1,0 14 0 27,0 13 0-28,0 10 0 0,0 4 0 3,0 6 0 21,0 2 0-24,0-4 0 0,0-4 0 28,0 1 0-28,0-3 0 0,3 0 0 28,-3 0 0-27,0-5 0-1,4-7 0 0,-4-7 0 27,0-12 0-26,0-10 0-1,0-10 0 0,0-6 0 27,0-5 0-27,0 2 0 0,0-6 0 1,0-1 0 26,0-2 0-26,0-2 0-1,0-2 0 1,0 0 0 23,0 0 0-24,0 0 0 0,0 0 0 26,0 0 0-26,0 0 0 0,8-2 0 2,-4-30 0 22,0-18 0-24,-1-18 0 0,0-19 0 26,-3-14 0-26,7-5 0 0,-7 3 0 2,0 11 0 22,0 19 0-23,0 11 0-1,0 14 0 27,0 14 0-27,-7 34 0 0,4 0-183 1</inkml:trace>
    </iact:actionData>
  </iact:action>
  <iact:action type="add" startTime="6033">
    <iact:property name="dataType"/>
    <iact:actionData xml:id="d1">
      <inkml:trace xmlns:inkml="http://www.w3.org/2003/InkML" xml:id="stk1" contextRef="#ctx0" brushRef="#br0">10078 11997 734 0,'0'0'154'2,"0"0"-56"-2,0 143-32 26,-13-103-22-26,-5-1-20 0,-5-2 20 0,6-7 34 29,-7 1 32-29,4-6 4 0,0-3-10 1,-1 1-24 24,3-6-28-25,-13 1-18 0,8-1-18 26,-5-7-2-26,-3 1-10 0,-7 0 12 0,7-2 8 27,-9-3 16-27,-1-4 2 0,1-2-8 27,-8 0-4-27,7 0-8 0,1 0-2 0,-4-5 2 27,4-9 5-27,0-3-27 1,4 4 0-1,4-4 0 27,3-1 0-27,-1 4 0 0,-1 2 0 3,-8 2 0 23,-1-1 0-26,-1 5 0 0,2-3 0 26,-2 1 0-24,1 2 0-2,9-2 0 1,-5 0 0 23,6-1 0-24,2-1 0 0,-4 0 0 27,9 5 0-27,3-1 0 0,-5 6 0 0,5 0 0 27,1 0 0-27,2 0 0 0,9 0 0 27,0 0 0-26,3 0 0-1,2 0 0 0,-1 0 0 26,-8 0 0-26,11 0 0 0,-2 0 0 1,-1 0 0 23,1 0 0-24,3 0 0 0,0 0 0 26,0 0 0-26,0-3 0 1,0 3 0 0,0 0 0 22,0-3 0-22,0-2 0-1,0 0 0 26,0-5 0-26,0 5 0 1,0 5 0 25,0-2 0-26,0 2 0 0,0 0 0 0,0 0 0 30,0 0 0-29,0 0 0-1,0 0 0 0,0 0 0 26,0 0 0-26,0 0 0 0,0 0 0 3,0 0 0 22,0 0 0-25,0 0 0 0,0 0 0 26,0 0 0-25,0 0-17-1,0 0-273 0,0 0-338 27</inkml:trace>
    </iact:actionData>
  </iact:action>
  <iact:action type="add" startTime="8216">
    <iact:property name="dataType"/>
    <iact:actionData xml:id="d2">
      <inkml:trace xmlns:inkml="http://www.w3.org/2003/InkML" xml:id="stk2" contextRef="#ctx0" brushRef="#br0">4565 15523 72 0,'0'0'942'1,"0"0"-700"-1,0 0-154 0,0 0-66 28,0 0 16-28,0 0 68 0,0 0 40 1,0 0-22 25,0 0-8-26,0 0-38 0,0 0-28 26,0 0-27-26,0 0-23 0,0 0 0 1,3 0 0 24,1 0 0-25,-4 0 0 0,0 0 0 27,0 0 0-27,0 0 0 0,0 0 0 0,0 0 0 26,0 0 0-26,0 0 0 0,0 0 0 25,0 0 0-25,0 0 0 0,0 0 0 0,0 0 0 26,0 0 0-26,0 0 0 0,-13 15 0 26,-10 5 0-26,6 2 0 0,4 8 0 2,2-1 0 22,9-4 0-24,2-5 0 0,0-1 0 26,0-4 0-26,0-2 0 1,13-1 0 0,16-4 0 25,1-4 0-26,0-4 0 0,4 0 0 26,-11 0 0-26,0-20 0 0,-10-12 0 0,-8-2 0 25,-5 2 0-25,0 0 0 0,0 7 0 26,-24 11 0-26,0 0 0 1,-5 11 0 0,4-1 0 24,-1 4 0-25,-3 0 0 0,12 4 0 25,-7 24 0-25,7 5 0 0,11 4 0 26,6 2 0-26,0-2 0 0,0-5 0 0,0-8 0 24,6-3 0-24,22-8 0 0,2-7 0 27,-1-1 0-27,1-5 0 0,1 0 0 0,-8 0 0 27,0-7 0-27,-7-10 0 0,-7-7 0 29,-9-1 0-29,0-8 0 0,0-4 0 0,-12 0 0 27,-24 6 0-27,6 10 0 0,-1 9 0 0,2 7 0 29,6 5 0-28,6 0 0-1,-7 0 0 0,4 24 0 25,0 7 0-24,17 6 0-1,1 6 0 26,2-2 0-25,0-1 0-1,0-7 0 1,18-8 0 27,9-8 0-27,7-8 0-1,2-9 0 0,3 0 0 26,-7 0 0-26,1-14 0 0,-9-15 0 26,-17-1 0-25,-7-10 0-1,0 1 0 0,0 0 0 28,-25 11 0-28,-14 5 0 0,-2 10 0 1,5 9 0 24,-4 4 0-24,9 0 0-1,-2 6 0 26,13 22 0-26,4 3 0 1,8 0 0-1,8 0 0 29,0-9 0-28,0-8 0-1,5-2 0 0,24-7 0 27,4-5 0-27,5 0 0 0,-5 0 0 3,-5-17 0 24,-10-7 0-27,-18-6 0 0,0 3 0 2,0 2 0 25,0 6 0-26,-18 4 0-1,-11 13 0 3,-11 2 0 23,4 0 0-26,0 10 0 0,19 17 0 27,2 2 0-27,6-3 0 0,9-4 0 0,0-8 0 28,0-5 0-28,9-7 0 0,23-2 0 0,10 0 0 27,-4 0 0-27,-5-14 0 0,-10-5 0 3,-7 1 0 22,-13 3 0-25,-3-1 0 0,0 6 0 27,0 0 0-27,-14 5 0 0,-14 5 0 2,-2 0 0 25,4 0 0-27,1 0 0 0,9 17 0 27,0 3 0-27,16-1 0 0,0-1 0 0,0-5 0 28,0-9 0-27,19-4 0-1,19 0 0 0,1 0 0 27,-6-17 0-27,-7-8 0 0,-11 5 0 2,-13 0 0 28,-2 3 0-29,0 3 0-1,-2 4 0 0,-27 3 0 26,0 7 0-26,-8 0 0 1,4 0 0 4,7 17 0 22,10 5 0-27,9 0 0 0,7-3 0 1,0-11 0 28,0-1 0-29,7-7 0 1,29 0 0-1,3 0 0 25,-1-2 0-25,-10-18 0 0,-10 1 0 6,0-1 0 19,-18 6 0-24,0 6 0-1,0 5 0 5,0 3 0 22,-5 0-399-27</inkml:trace>
    </iact:actionData>
  </iact:action>
  <iact:action type="add" startTime="10517">
    <iact:property name="dataType"/>
    <iact:actionData xml:id="d3">
      <inkml:trace xmlns:inkml="http://www.w3.org/2003/InkML" xml:id="stk3" contextRef="#ctx0" brushRef="#br0">5613 16068 982 0,'0'0'454'1,"0"0"-160"0,0 0-96 27,0 0-79-28,0 0-119 1,0 0 0 0,0 0 0 28,0 43 0-28,0-4 0-1,0 10 0 1,3 6 0 24,-2 4 0-25,2 3 0 0,-3 0 0 2,0-8 0 25,0-3 0-26,0-14 0-1,0-5 0 27,0-12 0-27,0-8 0 0,0-11 0 0,0-1 0 29,0 0 0-29,0 0 0 0,0 0 0 1,0 0 0 25,0 0 0-25,0 0 0-1,0 0 0 28,0 0 0-28,0-5 0 0,0-23 0 0,0-9 0 28,0-2 0-28,0-8 0 1,0-4 0-1,9-5 0 29,-6 7 0-28,-3 2 0-1,4 6 0 0,1 6 0 27,0 5 0-27,3 3 0 0,-3 5 0 0,-3 3 0 28,11 2 0-27,-6 4 0-1,5 0 0 1,-2 2 0 29,4 3 0-29,-1 3 0-1,-2-2 0 0,7 6 0 30,-3-3 0-30,8 4 0 1,-6 0 0-1,2 0 0 28,2 0 0-25,-4 0 0-3,-1 17 0 1,-2 15 0 25,7 0 0-26,-2 14 0 0,-2-1 0 0,-4 2 0 25,-6-1 0-24,-4-5 0-1,-3 2 0 28,0 0 0-27,0-7 0-1,0-3 0 0,0 4 0 27,0-6 0-26,0-5 0-1,0-4 0 1,0 0 0 24,0-9 0-25,0-1 0 0,0-8 0 2,0-3 0 27,0-1 0-29,0 0 0 0,0 0 0 27,0 0 0-26,0 0 0-1,0-13 0 0,3-18 0 27,-3-12 0-27,7-1 0 0,-4-6 0 0,0-10 0 27,1 2 0-27,5 1 0 0,-4 3 0 26,2 3 0-26,1 10 0 0,3 8 0 0,-1 10 0 26,-6 3 0-26,3 5 0 0,2 8 0 3,-2-5 0 23,-4 12 0-26,10 0 0 0,-6 0 0 27,7 0 0-26,-1 0 0-1,1 17 0 0,6 8 0 27,-1 2 0-27,-1 5 0 0,-1 5 0 1,-1 7 0 23,-6 5 0-23,7 1 0-1,-3-1 0 27,-7-2 0-27,-4-5 0 0,5-2 0 1,-6-6 0 24,1-4 0-24,-3 1 0-1,0-3 0 27,0 2 0-27,0-7 0 0,0-6 0 1,0-6 0 24,0-11 0-24,0 0 0-1,3 0 0 26,-3 0 0-26,0 0 0 0,0 0 0 1,0 0 0 24,0-2 0-24,0-15 0-1,0 8 0 25,0 3-1831-24</inkml:trace>
    </iact:actionData>
  </iact:action>
  <iact:action type="add" startTime="12203">
    <iact:property name="dataType"/>
    <iact:actionData xml:id="d4">
      <inkml:trace xmlns:inkml="http://www.w3.org/2003/InkML" xml:id="stk4" contextRef="#ctx0" brushRef="#br0">5225 16448 512 0,'0'0'244'1,"0"0"-132"-1,0 0-12 2,0 0 0 23,0 0 0-25,0 0 36 0,0 0 16 26,-38 43-12-26,22-41-50 0,-2-2-14 1,3 5-24 26,-4-5 4-27,-2 0-18 0,1 0-14 27,0 0-6-27,2 0 16 0,4 0-4 0,-14-5-8 27,15-3-11-27,-5 3-11 0,-11-4 0 1,8 1 0 25,-2-4 0-26,1-2 0 0,-4-3 0 25,9 4 0-25,-2-2 0 1,-1 2 0 24,2-3 0-25,5 3 0 0,-10-5 0 1,13 3 0 25,-8-4 0-26,3 1 0 0,7-5 0 3,-5 3 0 24,0-1 0-27,10 0 0 0,-4 5 0 1,7-1 0 26,-1 5 0-27,-11 1 0 0,12 0 0 26,-4 0 0-25,-2-6 0-1,-1-2 0 0,7-1 0 26,-6-5 0-26,-1 1 0 0,-4 5 0 3,11-2 0 22,-2 8 0-25,2 2 0 0,-2 5 0 28,2 1 0-28,-3-1 0 0,3 0 0 0,-3-1 0 26,3 0 0-26,0 4 0 0,0 1 0 3,0 2 0 23,-8 0 0-26,8 0 0 0,0 0 0 27,0 0 0-27,0 0-9 0,0 0-609 0</inkml:trace>
    </iact:actionData>
  </iact:action>
  <iact:action type="add" startTime="18375">
    <iact:property name="dataType"/>
    <iact:actionData xml:id="d5">
      <inkml:trace xmlns:inkml="http://www.w3.org/2003/InkML" xml:id="stk5" contextRef="#ctx0" brushRef="#br1">22548 3479 346 0,'0'0'296'1,"0"0"-148"-1,0 0-36 1,-178-23-18 1,125 15-42 26,1 3 18-28,-10-2-30 0,-5 6-4 28,3 1-18-27,4 0 2-1,9 0-14 0,-1 0 12 26,4 0 8-26,12 0-18 0,-1 0-6 1,20-13-2 24,7-1 0-24,4 0-2-1,6 1-8 24,0-4 10-24,36 0 2 0,34 8 6 27,17 0-4-27,20 4 8 0,15 2-6 0,7-2 6 28,-25 5-8-28,-8 0 64 1,-31 0-18-1,-24 0 66 25,-5 13-114-24,-16 2-2-1,-13-6-78 3,6-4 58 22,-10-5-10-25,-3 0 12 1,0 0 18 29,0 0 8-29,-20 0-4-1,-36 0 80 0,-15 0-36 27,-19 0-28-27,3 0-8 0,-6 0-10 0,12 0-2 27,13 0-20-26,11 0 0-1,16 0-12 1,23 0 8 25,5 6 24-26,10 2 2 0,3 3 10 26,0-3-12-26,0 4-4 1,32-7-66-1,13 2-2 26,14-2-26-26,15-5-2 0,-10 2 18 2,-1 2 82 25,-6 0 68-27,-21 2-10 0,-10 1 72 27,-11-5-10-26,-8 1-6-1,-7-3-78 0,0 0-36 26,-4 0-44-26,-56 0 44 0,-37-12 34 25,-23 11-16-24,-21 1-12-1,4 0-6 0,93 0-118 27,8 13-396-27</inkml:trace>
    </iact:actionData>
  </iact:action>
  <iact:action type="add" startTime="21043">
    <iact:property name="dataType"/>
    <iact:actionData xml:id="d6">
      <inkml:trace xmlns:inkml="http://www.w3.org/2003/InkML" xml:id="stk6" contextRef="#ctx0" brushRef="#br2">22970 4378 1042 0,'0'0'428'1,"0"0"-190"-1,0 0-78 2,0 0-72 25,0 0-52-27,0 0-6 0,0 0-5 3,7 78-25 23,-7-52 0-26,0-1 0 0,0-1 0 26,0 3 0-26,0 3 0 0,0 4 0 1,0-6 0 25,0-4 0-26,0-7 0 0,3-10 0 25,6 1 0-24,-2 4 0-1,9-4 0 0,-3 4 0 26,-2-3 0-26,5-1 0 0,0-3 0 25,-4 0 0-25,4 2 0 1,1 1 0 0,3-3 0 23,-1 4 0-24,3 0 0 0,1 0 0 28,11-9 0-28,-11 8 0 0,13-6 0 0,0 5 0 28,-4-3 0-28,7 2 0 0,2-1 0 3,-1-2 0 22,10 0 0-24,-4-3 0-1,-1 0 0 27,9 3 0-26,1 0 0-1,-7 0 0 0,5-1 0 27,-6 1 0-27,3 0 0 0,-6-1 0 1,-1 2 0 25,-2-4 0-25,1 0 0-1,-1 0 0 26,2 0 0-25,-1 0 0-1,7 0 0 0,-5 0 0 29,-5 0 0-29,9 0 0 0,5 0 0 0,4 0 0 26,-6 0 0-26,10 0 0 0,-2 0 0 2,0 0 0 23,-2 0 0-25,0 0 0 0,-8 0 0 29,0 0 0-29,-3 0 0 0,8 0 0 1,-10 0 0 25,9 0 0-26,-6 0 0 0,6 0 0 4,1-9 0 23,4 1 0-27,1-1 0 0,-2 1 0 2,-1 2 0 25,-11 2 0-27,-8-3 0 0,2 1 0 3,-12 2 0 23,7-3 0-26,-4 1 0 0,3 1 0 28,-9 3 0-28,-1 2 0 0,-6 0 0 0,3 0 0 27,-4 0 0-27,0 0 0 0,-4 0 0 1,4 0 0 25,1 0 0-25,4 0 0-1,-6 0 0 27,-7 0 0-27,5 0 0 0,-10 0 0 0,4 13 0 27,3 15 0-26,-7 15 0-1,-3 7 0 1,0 3 0 24,0 7 0-24,0-2 0-1,0 4 0 26,0-5 0-25,0-7 0-1,0-5 0 0,0-8 0 26,0-15 0-26,0-10 0 0,0-7 0 3,0-5 0 23,0 0 0-26,0 0 0 0,0 0 0 25,0 0 0-25,0-25 0 1,0-12 0-1,0-2 0 28,0-4 0-28,0-1 0 0,0 2 0 27,0-1 0-27,0 9 0 0,7-2 0 0,11 5 0 26,-2 3 0-25,2 5 0-1,-3 4 0 1,-2 4 0 25,4 1 0-26,7 1 0 0,6-2 0 27,-4-2 0-27,7 4 0 0,-1-1 0 0,5 1 0 31,12 4 0-31,-3 1 0 0,2 1 0 0,13 1 0 25,4 4 0-24,2 2 0-1,1 0 0 26,9 0 0-25,13 0 0-1,-11 0 0 0,5 0 0 25,5 0 0-24,1 0 0-1,1 0 0 1,2 0 0 24,-11 0 0-25,2 0 0 0,-2 2 0 27,-3 2 0-27,3-4 0 0,0 0 0 2,5 0 0 22,-3 0 0-24,3 0 0 1,6 0 0 26,-9 0 0-26,2 0 0-1,6 0 0 0,-8 0 0 28,0 0 0-28,5 0 0 0,-5 0 0 1,-7-6 0 24,3 3 0-24,-9-6 0-1,2 1 0 26,7 3 0-26,-12 1 0 1,5 1 0-1,1 1 0 26,-5-1 0-25,5 1 0-1,-3-1 0 26,-1-1 0-26,-6 1 0 0,-8 2 0 0,-12-3 0 26,-4-1 0-26,1-2 0 1,-5-3 0 0,2-1 0 25,-8-3 0-26,6-1 0 0,-2 0 0 27,-8-7 0-26,7-8 0-1,-5-6 0 1,8-7 0 24,-8-5 0-25,3 1 0 0,-3 5 0 26,5 2 0-25,-8 13 0-1,1 3 0 0,-4 4 0 28,-3 2 0-27,-6-5 0-1,-13-5 0 0,0 23 0 26,0 5-441-26</inkml:trace>
    </iact:actionData>
  </iact:action>
  <iact:action type="add" startTime="25066">
    <iact:property name="dataType"/>
    <iact:actionData xml:id="d7">
      <inkml:trace xmlns:inkml="http://www.w3.org/2003/InkML" xml:id="stk7" contextRef="#ctx0" brushRef="#br2">25796 5564 972 0,'2'35'240'30,"-2"0"26"-29,0 1-80-1,0 12-82 0,-2 15-26 27,-21-1-20-27,6 7-10 0,-2 1 14 2,-1-5-29 24,2-4-33-26,-1-7 0 0,-14 0 0 28,3 0 0-28,-7-7 0 0,-8 5 0 0,-4-8 0 28,3-5 0-28,1-4 0 0,-5-5 0 0,4-5 0 27,-2 2 0-27,-5 0 0 0,-7-5 0 3,4-3 0 23,11-1 0-26,-12-8 0 0,14 2 0 4,-11-7 0 23,11-2 0-26,-1 0 0-1,4-3 0 2,8 0 0 24,4 0 0-25,5 0 0-1,5 0 0 26,-5 2 0-26,3 2 0 0,0 4 0 0,2-5 0 27,-1 2 0-27,15-5 0 0,-2 0 0 2,6 0 0 22,0 0 0-24,0 0 0 1,0 0 0 24,0 0 0-24,0 0 0-1,0-3 0 25,0-24 0-25,0-7 0 1,26-3 0-1,-1-8 0 25,11-2 0-25,-5 0 0 1,5 0 0 26,2 14 0-26,-19 7 0-1,-4 14 0 0,-10 9 0 28,-5 3 0-26,0 0 0-2,0 2 0 0,0 29 0 26,-19 8 0-23,-6 6 0-3,-11 0 0 0,-5 8 0 28,1 3 0-28,-4-2 0 0,4-3 0 1,4-12 0 27,2-8 0-27,15-9 0-1,11-13 0 1,5-7 0 24,3-2 0-25,0 0 0 1,17 0 0 28,27 0 0-28,4 0 0-1,8 0 0 0,3 0 0 25,-14 0 0-25,-1 0 0 0,-12 0 0 1,-15 0 0 26,-14 4 0-27,-3 7 0 0,0-9 0 2,-12 6-1665 24</inkml:trace>
    </iact:actionData>
  </iact:action>
  <iact:action type="add" startTime="27192">
    <iact:property name="dataType"/>
    <iact:actionData xml:id="d8">
      <inkml:trace xmlns:inkml="http://www.w3.org/2003/InkML" xml:id="stk8" contextRef="#ctx0" brushRef="#br2">27118 5735 846 0,'0'0'1064'0,"0"0"-927"27,0 0-137-27,0 0 0 0,0 0 0 0,0 0 0 28,0 0 0-28,-200 71 0 0,139-23 0 27,2 5 0-27,2 2 0 0,-1 9 0 0,-1 2 0 27,5-1 0-26,11-1 0-1,12-2 0 0,-2 6 0 26,20-3 0-26,10-1 0 0,3 1 0 4,13-12 0 20,44-5 0-23,12-12 0-1,10-11 0 28,8-7 0-28,1-12 0 0,-7-6 0 0,0 0 0 26,-14-9 0-26,7-31 0 0,-15-9 0 26,-2 0 0-25,-14-4 0-1,-12 2 0 0,-1 4 0 30,-9 2 0-29,-14 6 0-1,6 7 0 0,-13 7 0 26,3 10 0-26,1 8 0 0,-4 5 0 3,0-3 0 24,0 5 0-27,0 0 0 0,0 0 0 26,0 0 0-26,0 0 0 0,-12 0 0 0,-27 12 0 29,-10 3 0-29,0-5 0 0,-6-2 0 0,10-4 0 27,4-4 0-27,2 0 0 0,16 0 0 3,5 0 0 22,2 0 0-24,14 0 0-1,2 0 0 27,0 0 0-27,0 0-797 0</inkml:trace>
    </iact:actionData>
  </iact:action>
  <iact:action type="add" startTime="27864">
    <iact:property name="dataType"/>
    <iact:actionData xml:id="d9">
      <inkml:trace xmlns:inkml="http://www.w3.org/2003/InkML" xml:id="stk9" contextRef="#ctx0" brushRef="#br2">27601 6764 1242 0,'0'0'356'1,"0"0"-224"24,0 0-2-25,0 0 2 0,0 0-77 26,0 0-55-25,7-196 0-1,-7 133 0 1,0 8 0 25,16 6 0-26,-9 10 0 0,11 11 0 25,-2 9 0-24,3 4 0-1,2 7 0 1,-2 3 0 24,6 1 0-25,11 4 0 0,0 0 0 25,5 0 0-25,-31 0-85 0,7 7-987 1</inkml:trace>
    </iact:actionData>
  </iact:action>
  <iact:action type="add" startTime="28161">
    <iact:property name="dataType"/>
    <iact:actionData xml:id="d10">
      <inkml:trace xmlns:inkml="http://www.w3.org/2003/InkML" xml:id="stk10" contextRef="#ctx0" brushRef="#br2">28263 6328 512 0,'0'0'554'0,"0"0"-282"3,0 0 6 24,0 0-110-27,-171 28-46 0,125-5-16 3,2 7-71 24,4 7-35-27,7-3 0 0,12 0 0 3,18-3 0 24,3-4 0-27,0-6 0 0,16-8 0 3,28-6 0 21,-1-7 0-24,2 0 0 1,-4-15 0 25,-5-19 0-26,-13-3 0 0,-3-2 0 27,-6 1 0-26,-7-3 0-1,4 3 0 0,-9 1 0 28,-2 15 0-28,0 10 0 0,0 12 0 1,0 0 0 25,0 17 0-26,0 35 0 0,0 17 0 1,0 1 0 24,0-6 0-25,0-16 0 0,3-13 0 25,10-19 0-24,7-13 0-1,3-3 0 27,-14 0-363-27,5-19-1049 0</inkml:trace>
    </iact:actionData>
  </iact:action>
  <iact:action type="add" startTime="28570">
    <iact:property name="dataType"/>
    <iact:actionData xml:id="d11">
      <inkml:trace xmlns:inkml="http://www.w3.org/2003/InkML" xml:id="stk11" contextRef="#ctx0" brushRef="#br2">28445 6396 384 0,'0'0'1062'31,"0"0"-750"-31,0 0-46 0,18 151-243 0,-13-112-23 26,-2-5 0-26,1-11 0 1,8-6 0 25,-8-9 0-26,0-2 0 0,5-6 0 0,-5 0 0 27,12 0 0-27,5 0 0 0,5-14 0 1,7-22 0 26,-5-9 0-27,8-9 0 0,-19 3 0 27,6 0 0-27,-15 12 0 1,2 7 0-1,-10 8 0 26,0 24 0-26,0 0-323 0</inkml:trace>
    </iact:actionData>
  </iact:action>
  <iact:action type="add" startTime="28854">
    <iact:property name="dataType"/>
    <iact:actionData xml:id="d12">
      <inkml:trace xmlns:inkml="http://www.w3.org/2003/InkML" xml:id="stk12" contextRef="#ctx0" brushRef="#br2">28894 6542 1372 0,'0'0'408'26,"0"0"-164"-26,0 0-221 0,0 0-23 29,0 0 0-29,36 143 0 0,-36-143-71 1,0 0-545 25</inkml:trace>
    </iact:actionData>
  </iact:action>
  <iact:action type="add" startTime="29014">
    <iact:property name="dataType"/>
    <iact:actionData xml:id="d13">
      <inkml:trace xmlns:inkml="http://www.w3.org/2003/InkML" xml:id="stk13" contextRef="#ctx0" brushRef="#br2">29007 5969 976 0,'0'0'290'27,"0"-160"-26"-27,0 126-158 0,0 11-66 2,0 13-34 23,0 0-6-25,0 10-126 0,0 0-334 26</inkml:trace>
    </iact:actionData>
  </iact:action>
  <iact:action type="add" startTime="29236">
    <iact:property name="dataType"/>
    <iact:actionData xml:id="d14">
      <inkml:trace xmlns:inkml="http://www.w3.org/2003/InkML" xml:id="stk14" contextRef="#ctx0" brushRef="#br2">29359 5483 1024 0,'0'0'450'3,"0"0"-202"26,0 0-32-29,13 154-134 0,-13-56-55 1,0 10-27 26,-1 4 0-27,-2-9 0 0,-7-2 0 0,7-5 0 27,0-9 0-27,3-3 0 0,0-10 0 28,0-15 0-28,0-20 0 0,0-17 0 0,0-14 0 25,0-8 0-24,0 0 0-1,0-13 0 26,0-30-137-26,3 13-393 1,1 5-742-1</inkml:trace>
    </iact:actionData>
  </iact:action>
  <iact:action type="add" startTime="29541">
    <iact:property name="dataType"/>
    <iact:actionData xml:id="d15">
      <inkml:trace xmlns:inkml="http://www.w3.org/2003/InkML" xml:id="stk15" contextRef="#ctx0" brushRef="#br2">29636 6206 1314 0,'0'0'490'1,"0"0"-420"-1,0 0 103 2,-235-10-173 23,145 7 0-24,9 3 0-1,17 0 0 26,8 0 0-26,23 0 0 0,20 0 0 0,13 0-197 27,0 0-477-27</inkml:trace>
    </iact:actionData>
  </iact:action>
  <iact:action type="add" startTime="29824">
    <iact:property name="dataType"/>
    <iact:actionData xml:id="d16">
      <inkml:trace xmlns:inkml="http://www.w3.org/2003/InkML" xml:id="stk16" contextRef="#ctx0" brushRef="#br2">29974 6406 988 0,'0'0'178'1,"0"0"62"-1,0 0-40 0,0 0-80 26,-197 40-18-26,156-16 32 0,5-6-49 1,13 5-85 24,15 0 0-25,8-5 0 0,0-1 0 26,21 0 0-25,25-5 0-1,11-9 0 0,-1-3 0 25,-11 0 0-25,-6-8 0 0,-11-23 0 28,-11 0 0-28,-2-5 0 0,-15-7-5 0,0 0-25 25,0 10 18-25,0 8 8 0,0 13 4 26,0 12 2-26,0 0 4 0,0 0 37 25,0 32-43-24,0 18 0-1,-3 9 0 0,3 0 0 25,0-12 0-25,0-7 0 1,0-16 0 23,0-14 0-23,20-10-45-1,12 0-197 0,-20 0-330 30,5-19-460-30</inkml:trace>
    </iact:actionData>
  </iact:action>
  <iact:action type="add" startTime="30221">
    <iact:property name="dataType"/>
    <iact:actionData xml:id="d17">
      <inkml:trace xmlns:inkml="http://www.w3.org/2003/InkML" xml:id="stk17" contextRef="#ctx0" brushRef="#br2">30352 5752 1026 0,'0'0'220'27,"0"0"28"-26,0 0-46-1,0 0-60 1,0 0-10 27,0 0-72-28,6 149-43 0,-6-59-17 27,0 11 0-27,0 9 0 0,0-4 0 0,0-1 0 28,-6-16 0-28,2-15 0 0,-5-17 0 0,5-25 0 27,4-12 0-27,0-17 0 0,0-3-103 29,0-6-605-29</inkml:trace>
    </iact:actionData>
  </iact:action>
  <iact:action type="add" startTime="30492">
    <iact:property name="dataType"/>
    <iact:actionData xml:id="d18">
      <inkml:trace xmlns:inkml="http://www.w3.org/2003/InkML" xml:id="stk18" contextRef="#ctx0" brushRef="#br2">30523 6233 1310 0,'0'0'268'1,"0"0"-164"-1,0 0 80 2,-165-14-68 23,106 14-56-25,2-3-55 0,6 3-5 24,15 0 0-24,11 0-47 0,25 0-289 27,0 0-430-27</inkml:trace>
    </iact:actionData>
  </iact:action>
  <iact:action type="add" startTime="30710">
    <iact:property name="dataType"/>
    <iact:actionData xml:id="d19">
      <inkml:trace xmlns:inkml="http://www.w3.org/2003/InkML" xml:id="stk19" contextRef="#ctx0" brushRef="#br2">30680 6474 1386 0,'0'0'256'1,"0"0"-86"-1,0 0-8 3,0 0-98 24,0 0-55-27,0 0-9 0,56 150 0 3,-56-141 0 23,0 1 0-26,0-10-225 1,0 0-1125 2</inkml:trace>
    </iact:actionData>
  </iact:action>
  <iact:action type="add" startTime="30880">
    <iact:property name="dataType"/>
    <iact:actionData xml:id="d20">
      <inkml:trace xmlns:inkml="http://www.w3.org/2003/InkML" xml:id="stk20" contextRef="#ctx0" brushRef="#br2">30774 6043 430 0,'0'0'916'2,"0"0"-782"24,0 0-2-26,0 0-110 0,6-150-22 2,-6 150-28 23,0 0-154-25,0 0-122 0,0 14-570 30</inkml:trace>
    </iact:actionData>
  </iact:action>
  <iact:action type="add" startTime="31076">
    <iact:property name="dataType"/>
    <iact:actionData xml:id="d21">
      <inkml:trace xmlns:inkml="http://www.w3.org/2003/InkML" xml:id="stk21" contextRef="#ctx0" brushRef="#br2">31061 6171 1268 0,'0'0'166'1,"0"0"8"26,0 0-12-27,0 0-30 0,-146 154-14 0,117-106-91 29,17 5-27-28,12-1 0-1,0-3 0 1,0-7 0 27,23-10 0-28,18-9 0 0,2-14 0 1,-2-9 0 26,-5 0 0-26,-11-18 0-1,-6-28 0 27,-6-9 0-27,-11-7 0 0,-2-2 0 0,0 10 0 27,0 12 0-26,0 18 0-1,0 14-249 0,0 10-249 26,0 0-158-26</inkml:trace>
    </iact:actionData>
  </iact:action>
  <iact:action type="add" startTime="31393">
    <iact:property name="dataType"/>
    <iact:actionData xml:id="d22">
      <inkml:trace xmlns:inkml="http://www.w3.org/2003/InkML" xml:id="stk22" contextRef="#ctx0" brushRef="#br2">31275 6633 1174 0,'0'0'244'0,"0"0"-40"31,0 0-48-29,27-198-76-2,-14 136-20 0,-12 13-28 1,9 19-22 25,0 13 2-26,6 17 8 1,-8 0 35 0,12 0-55 24,7 26 0-25,8 16 0 0,0 3 0 26,-9 5 0-26,5-3 0 0,-21-3 0 30,0-6 0-30,-7-1-21 0,-3-10-131 0,0-23-192 27,0-4-496-27</inkml:trace>
    </iact:actionData>
  </iact:action>
  <iact:action type="add" startTime="31768">
    <iact:property name="dataType"/>
    <iact:actionData xml:id="d23">
      <inkml:trace xmlns:inkml="http://www.w3.org/2003/InkML" xml:id="stk23" contextRef="#ctx0" brushRef="#br2">32061 6152 1028 0,'0'0'142'2,"0"0"-60"-2,0 0 62 2,0 0 6 25,0 0-40-27,0 0-8 0,-184 28-8 3,161-2-10 24,4 6 14-26,13 7-85-1,6 1-13 1,0-1 0 26,0-7 0-27,0-11 0 0,29-9 0 4,-1-12 0 21,7 0 0-24,2-5 0-1,-6-35 0 27,-2-4 0-26,-12-5-27-1,3 4-13 0,-14 17 22 25,-4 7-4-25,-2 16 20 0,0 5-2 3,0 9 4 24,0 31 20-27,-8 10-2 0,-2 1-8 26,10-1-6-26,0-11-4 0,0-7-2 0,0-16-28 27,10-13-54-26,11-3-120-1,-8 0-296 26,1-13-348-25</inkml:trace>
    </iact:actionData>
  </iact:action>
  <iact:action type="add" startTime="32162">
    <iact:property name="dataType"/>
    <iact:actionData xml:id="d24">
      <inkml:trace xmlns:inkml="http://www.w3.org/2003/InkML" xml:id="stk24" contextRef="#ctx0" brushRef="#br2">32510 5530 1172 0,'0'0'434'1,"0"0"-248"25,0 0-88-25,0 0-70-1,14 212 18 2,-14-104 4 24,0 7-17-26,0-13-33 0,15-17 0 26,-6-12 0-26,7-8 0 0,-13-55-27 1,7 10-465 24</inkml:trace>
    </iact:actionData>
  </iact:action>
  <iact:action type="add" startTime="32852">
    <iact:property name="dataType"/>
    <iact:actionData xml:id="d25">
      <inkml:trace xmlns:inkml="http://www.w3.org/2003/InkML" xml:id="stk25" contextRef="#ctx0" brushRef="#br2">28171 8108 1360 0,'0'0'432'1,"0"0"-228"-1,0 0-153 0,0 0-51 27,0 0 0-26,-9-152 0-1,9 65 0 1,0-12 0 25,0-5 0-26,0-6 0 0,0 10 0 26,0 10 0-26,0 21 0 0,0 20 0 0,0 17 0 30,0 9 0-29,0 13 0-1,0 3 0 0,0 6 0 26,0-3 0-26,4 2 0 0,14 2 0 26,5 0 0-26,16 0 0 0,9 0 0 0,16 0 0 27,5 0 0-27,-8 0 0 0,-2 0 0 2,-14 0 0 23,-13 0 0-25,-24 0 0 0,-8 0 0 26,0 22 0-25,0-8 0-1,-5 3-267 25</inkml:trace>
    </iact:actionData>
  </iact:action>
  <iact:action type="add" startTime="33290">
    <iact:property name="dataType"/>
    <iact:actionData xml:id="d26">
      <inkml:trace xmlns:inkml="http://www.w3.org/2003/InkML" xml:id="stk26" contextRef="#ctx0" brushRef="#br2">28173 7832 748 0,'0'0'718'5,"0"0"-394"21,0 0-74-26,0 0-243 0,0 0-7 3,0 0 0 24,0 0 0-26,29 6 0-1,-4-6 0 25,6 0 0-25,14 0 0 0,-5 0 0 0,4 0 0 25,-4-9 0-25,1 3 0 0,-11 3 0 28,-1 3 0-28,-27 0 0 1,1 0-679-1</inkml:trace>
    </iact:actionData>
  </iact:action>
  <iact:action type="add" startTime="33600">
    <iact:property name="dataType"/>
    <iact:actionData xml:id="d27">
      <inkml:trace xmlns:inkml="http://www.w3.org/2003/InkML" xml:id="stk27" contextRef="#ctx0" brushRef="#br2">28824 7995 1468 0,'0'0'436'2,"0"0"-293"-1,0 0-143 26,0 0 0-27,22 168 0 0,-22-134 0 3,0-11 0 22,0-9 0-25,0-6 0 0,0-8-269 28,0 0-1063-28</inkml:trace>
    </iact:actionData>
  </iact:action>
  <iact:action type="add" startTime="33780">
    <iact:property name="dataType"/>
    <iact:actionData xml:id="d28">
      <inkml:trace xmlns:inkml="http://www.w3.org/2003/InkML" xml:id="stk28" contextRef="#ctx0" brushRef="#br2">28866 7576 888 0,'0'0'468'1,"0"0"-210"-1,0 0-156 1,0 0-102-1,0 0-38 27,0 0-262-27,0-85-398 0</inkml:trace>
    </iact:actionData>
  </iact:action>
  <iact:action type="add" startTime="33942">
    <iact:property name="dataType"/>
    <iact:actionData xml:id="d29">
      <inkml:trace xmlns:inkml="http://www.w3.org/2003/InkML" xml:id="stk29" contextRef="#ctx0" brushRef="#br2">29187 7894 1092 0,'0'0'346'2,"0"0"-82"-2,0 0-76 2,0 0-108 22,161-17-60-24,-138 4-14 0,-19-4-6 30,-1 2 0-30,-3-5-38 0,0-2-46 1,-3 5-14 25,-20 3-78-25,-10 14-70-1,2 0 130 2,1 2 116 23,2 32 40-25,5 11 164 0,6 0-46 27,5-1-32-26,11-3-10-1,1-4-46 0,0 2 20 30,10-9-85-30,22 2-5 0,20-7 0 0,-4-5 0 27,11-10 0-27,-5-7 0 0,-11-3 0 2,-2 0 0 22,-38 0-317-23,-3-8-589-1</inkml:trace>
    </iact:actionData>
  </iact:action>
  <iact:action type="add" startTime="34579">
    <iact:property name="dataType"/>
    <iact:actionData xml:id="d30">
      <inkml:trace xmlns:inkml="http://www.w3.org/2003/InkML" xml:id="stk30" contextRef="#ctx0" brushRef="#br2">29849 7179 284 0,'0'0'606'1,"0"0"-430"2,0 0 100 22,0 0-50-25,0 0-68 0,-9 166 44 28,18-84-83-28,-6 12-119 0,1-2 0 1,7-3 0 24,-9-4 0-25,3-15 0 0,-5-1 0 26,3-12 0-26,0-13 0 0,-3-12 0 26,10-12 0-25,-7-15 0-1,-2 2 0 0,2-7-41 27,1 0-581-27</inkml:trace>
    </iact:actionData>
  </iact:action>
  <iact:action type="add" startTime="34885">
    <iact:property name="dataType"/>
    <iact:actionData xml:id="d31">
      <inkml:trace xmlns:inkml="http://www.w3.org/2003/InkML" xml:id="stk31" contextRef="#ctx0" brushRef="#br2">30457 7857 806 0,'0'0'314'30,"0"0"-264"-29,0 0 28-1,0 0 22 0,0 0 2 26,0 0-10-26,-54-79 18 0,23 79 18 27,7 0 8-25,-10 0-5-2,8 9-131 0,-3 16 0 26,5 5 0-26,8 5 0 0,11-8 0 0,5 2 0 26,0-4 0-26,18-10 0 0,12-15 0 25,11 0 0-25,8-8 0 0,-10-38 0 2,2-13 0 23,-2-11 0-25,-14-18 0 0,-5-4 0 27,-4-12-35-26,-5-2-41-1,-2 12 12 0,-2 23 20 25,-2 27 10-25,1 28 30 0,-6 16 4 4,0 0 26 21,0 35 64-25,0 22-88 0,0 10 2 28,0 9 2-28,0 5 6 0,-6 6 46 0,1 4-16 27,5 6-25-27,0 1-17 0,0-4 0 2,0-10 0 25,0-15 0-27,0-17 0 0,13-15-75 26,-2-17-133-25,-6-20-334-1</inkml:trace>
    </iact:actionData>
  </iact:action>
  <iact:action type="add" startTime="38169">
    <iact:property name="dataType"/>
    <iact:actionData xml:id="d32">
      <inkml:trace xmlns:inkml="http://www.w3.org/2003/InkML" xml:id="stk32" contextRef="#ctx0" brushRef="#br1">17931 7899 514 0,'0'0'572'1,"0"0"-250"-1,0 0-94 0,0 0-36 26,209 5-70-26,-132 7-25 0,15 0-97 26,10 5 0-26,18-1 0 0,3 1 0 0,2 0 0 27,0-2 0-27,-9 2 0 0,-3 2 0 1,-19-2 0 24,-10-6 0-25,-17-4 0 0,-24-7 0 26,-18 0 0-26,-9 0 0 0,-13 0 0 1,-3 0 0 24,-13 0 0-25,-54 0 0 0,-24 0 0 29,-25-5 0-29,-35-6 0 0,-13 0 0 0,-8-3 0 28,-14 1 0-28,18 6 0 0,20-3 0 27,19 7 0-27,28-3 0 0,17 6 0 0,17 0 0 27,15 0 0-26,14 0 0-1,18 0 0 0,17 0 0 26,3 0 0-26,0 0 0 0,23 0 0 3,36-4 0 22,33 4 0-25,18 0 0 0,28 0 0 28,23 4 0-28,-5 12 0 0,-8-1 0 0,-7-7 0 27,-21-6 0-27,-20-2 0 0,-19 0 0 3,-8 0 0 23,-17 0 0-26,-12 0 0 0,-7 0 0 27,-16 0 0-27,-14 0 0 0,-7 0 0 1,0 0 0 26,-21 6 0-27,-39 9 0 0,-38-4 0 0,-22-4 0 27,-3-7 0-27,-12 0 0 1,9 0 0 25,22 0 0-25,7 0 0-1,17-5 0 0,23 3 0 26,33-5 0-26,6 5 0 0,18-4 0 27,0 4 0-27,38-4 0 0,39 3 0 0,33 3 0 29,31 0 0-28,28 0 0-1,12 0 0 0,3 0 0 28,-5 0 0-28,-36 0 0 0,-38 0 0 1,-45 0 0 24,-28 0 0-24,-32 0 0-1,0 0 0 26,-53 0 0-26,-30-8 0 0,27 2 0 0,11-1-1291 26</inkml:trace>
    </iact:actionData>
  </iact:action>
  <iact:action type="add" startTime="40204">
    <iact:property name="dataType"/>
    <iact:actionData xml:id="d33">
      <inkml:trace xmlns:inkml="http://www.w3.org/2003/InkML" xml:id="stk33" contextRef="#ctx0" brushRef="#br1">23120 7692 444 0,'0'0'668'1,"0"0"-418"27,0 0-90-27,0 0-44-1,0 0-32 0,0 0 38 25,0 0 34-24,198 9-109-1,-106-9-47 26,16 0 0-26,6 0 0 0,-4 0 0 0,-10 0 0 28,-29 0 0-28,-27 0 0 0,-21 1 0 1,-20 6 0 25,-3-7 0-26,-15 0 0 0,-54 0 0 27,-30 0 0-26,-12 0 0-1,-20 0 0 0,4 0 0 27,6-4 0-27,20 4 0 0,18 0 0 0,27 0 0 25,15 0 0-24,25 0 0-1,16 0 0 4,0 0 0 21,16 0 0-25,48 0 0 0,17 0 0 26,22 0 0-26,11 0 0 1,-6 0 0 1,-8 0 0 23,-28 0 0-25,-28 0 0 0,-30 0 0 27,-14 6 0-27,0 5 0 0,-56-2 0 0,-25 1 0 26,-12-3 0-26,0-5 0 1,-3 1 0 25,24 0 0-25,27 2 0-1,19-1 0 0,13-3 0 30,13-1 0-30,11 4 0 0,44-4 0 0,35 0 0 28,20 0 0-28,21 0 0 0,-3 0 0 0,-8-9 0 28,-30 7 0-28,-38-4 0 0,-23 6 0 3,-29 0 0 23,-15 0 0-26,-60 0 0 0,-19 0 0 26,-19 0 0-25,1 0 0-1,12 0 0 0,26 0 0 26,21 0 0-26,25 0 0 0,15 0 0 2,13 0 0 25,0 0 0-27,41 0 0 1,19 0 0 1,17-7 0 26,0-3 0-28,-7 7 0 0,-15 1 0 2,-13-1 0 24,-25 3 0-26,-14 0 0 0,-3 0 0 27,-3 0 0-26,-27 0 0-1,1 3-1411 1</inkml:trace>
    </iact:actionData>
  </iact:action>
  <iact:action type="add" startTime="46223">
    <iact:property name="dataType"/>
    <iact:actionData xml:id="d34">
      <inkml:trace xmlns:inkml="http://www.w3.org/2003/InkML" xml:id="stk34" contextRef="#ctx0" brushRef="#br3">27259 9535 866 0,'0'0'682'4,"0"0"-500"22,0 0-76-26,0 0 8 0,0 0-17 2,0 0-97 23,0 0 0-25,-93-12 0 1,37 12 0 23,-5 0 0-24,-3 17 0 0,0 17 0 26,5 8 0-26,-2 10 0 0,17 10 0 0,4 4 0 24,3-4 0-24,8-3 0 1,18-9 0 25,8-10 0-26,3 0 0 0,6-5 0 1,34 8 0 25,18-4 0-26,12 1 0 0,1-1 0 3,-4-10 0 22,2-9 0-25,-8-10 0 0,-7-10 0 26,-1 0 0-25,4-19 0-1,-14-29 0 0,1-18 0 26,-6-4 0-26,-2 3 0 0,-13 9 0 27,-6 9 0-26,-6 21 0-1,-3 9 0 1,-8 13 0 24,0 3 0-25,0 3 0 0,0 0 0 26,0 0 0-25,0 0 0-1,-3 0 0 0,-14 0 0 26,-19 9 0-26,8 5 0 0,-8-1 0 28,-5 1 0-28,1 1 0 0,-8 0 0 0,0-5 0 25,5-2 0-24,2-1 0-1,18-5 0 1,5-2 0 26,10 0 0-27,8 0 0 0,0 0 0 26,0 0 0-26,0 0 0 1,0 0 0-1,0 0-435 28</inkml:trace>
    </iact:actionData>
  </iact:action>
  <iact:action type="add" startTime="46941">
    <iact:property name="dataType"/>
    <iact:actionData xml:id="d35">
      <inkml:trace xmlns:inkml="http://www.w3.org/2003/InkML" xml:id="stk35" contextRef="#ctx0" brushRef="#br3">27644 10324 956 0,'0'0'882'3,"0"0"-673"25,0 0-209-28,0 0 0 0,0 0 0 2,0 0 0 23,24-187 0-25,-20 125 0 0,9 5 0 27,-6 10 0-27,6 8 0 0,6 7 0 2,-7 12 0 23,7 7 0-25,8 4 0 1,4 9 0 25,8 0 0-26,1 0 0 1,4 0 0-1,2 17 0 23,-36-8 0-23,3-7-525 0</inkml:trace>
    </iact:actionData>
  </iact:action>
  <iact:action type="add" startTime="47224">
    <iact:property name="dataType"/>
    <iact:actionData xml:id="d36">
      <inkml:trace xmlns:inkml="http://www.w3.org/2003/InkML" xml:id="stk36" contextRef="#ctx0" brushRef="#br3">28307 9919 1086 0,'0'0'404'7,"0"0"-166"19,0 0-20-25,0 0-117-1,0 0-101 2,0 0 0 23,-173 102 0-25,133-63 0 0,12 0 0 27,8 1 0-27,7-3 0 1,13-9 0-1,0-6 0 26,13-8 0-26,30-11 0 0,2-3 0 27,8 0 0-27,-13-17 0 0,-9-16 0 0,-2-1 0 28,-13-3 0-28,-12 3 0 0,0 1 0 1,-4 8 0 25,0 6 0-26,0 6 0 0,0 11 0 26,0 2 0-25,0 0 0-1,0 0 0 1,0 8 0 23,0 31 0-23,0 15 0-1,0 5 0 24,0-4 0-23,0-4 0-1,0-11 0 1,0-14 0 24,0-10 0-25,3-16 0 0,10 0 0 27,-6 0-789-27</inkml:trace>
    </iact:actionData>
  </iact:action>
  <iact:action type="add" startTime="47664">
    <iact:property name="dataType"/>
    <iact:actionData xml:id="d37">
      <inkml:trace xmlns:inkml="http://www.w3.org/2003/InkML" xml:id="stk37" contextRef="#ctx0" brushRef="#br3">28543 10015 970 0,'0'0'722'10,"0"0"-376"16,0 0-337-26,25 176-9 0,-22-132 0 1,-2 0 0 26,12-4 0-27,-6-5 0 0,5-11 0 25,-8-9 0-25,1-10 0 0,-2-5 0 1,8 0 0 25,7 0 0-26,5-35 0 0,4-15 0 27,7-8 0-26,2-6 0-1,-11 3 0 0,-2 11 0 26,-7 11 0-26,-6 13 0 0,-3 9 0 27,-7 17 0-27,0 0-1295 0</inkml:trace>
    </iact:actionData>
  </iact:action>
  <iact:action type="add" startTime="47947">
    <iact:property name="dataType"/>
    <iact:actionData xml:id="d38">
      <inkml:trace xmlns:inkml="http://www.w3.org/2003/InkML" xml:id="stk38" contextRef="#ctx0" brushRef="#br3">29017 10235 1122 0,'0'0'652'4,"0"0"-448"22,0 0-135-26,0 0-69 0,0 0 0 3,0 0-177 25,29 112-907-28</inkml:trace>
    </iact:actionData>
  </iact:action>
  <iact:action type="add" startTime="48100">
    <iact:property name="dataType"/>
    <iact:actionData xml:id="d39">
      <inkml:trace xmlns:inkml="http://www.w3.org/2003/InkML" xml:id="stk39" contextRef="#ctx0" brushRef="#br3">29137 9549 760 0,'0'0'286'1,"0"0"-90"25,0 0-88-26,0 0-108 0,0 0-8 3,0 0-478 23</inkml:trace>
    </iact:actionData>
  </iact:action>
  <iact:action type="add" startTime="48311">
    <iact:property name="dataType"/>
    <iact:actionData xml:id="d40">
      <inkml:trace xmlns:inkml="http://www.w3.org/2003/InkML" xml:id="stk40" contextRef="#ctx0" brushRef="#br3">29458 9217 854 0,'0'0'682'1,"0"0"-364"-1,0 0-125 28,22 174-193-27,-22-95 0-1,0 8 0 0,0 9 0 26,0 0 0-25,-5 3 0-1,2 3 0 26,2 3 0-25,-2 1 0-1,-6-10 0 0,9-16 0 26,0-28 0-25,0-23 0-1,-1-22 0 0,1-7 0 28,0 0 0-28,0-27 0 0,0-4-331 3,0 1-945 24</inkml:trace>
    </iact:actionData>
  </iact:action>
  <iact:action type="add" startTime="48573">
    <iact:property name="dataType"/>
    <iact:actionData xml:id="d41">
      <inkml:trace xmlns:inkml="http://www.w3.org/2003/InkML" xml:id="stk41" contextRef="#ctx0" brushRef="#br3">29655 10011 1510 0,'0'0'216'1,"0"0"8"26,0 0-127-26,-184-24-97-1,124 16 0 0,8 3 0 27,23-2 0-26,-3 2 0-1,32 5-97 27,0 0-701-26</inkml:trace>
    </iact:actionData>
  </iact:action>
  <iact:action type="add" startTime="48821">
    <iact:property name="dataType"/>
    <iact:actionData xml:id="d42">
      <inkml:trace xmlns:inkml="http://www.w3.org/2003/InkML" xml:id="stk42" contextRef="#ctx0" brushRef="#br3">30035 10065 1024 0,'0'0'374'30,"0"0"-192"-29,0 0 30-1,0 0-64 0,0 0-41 28,-195 40-107-28,164-8 0 0,-1 0 0 0,16 3 0 28,7-8 0-28,9-3 0 0,0-4 0 28,28-3 0-28,22-10 0 0,0-7 0 0,0 0 0 28,-9-6 0-27,-11-27 0-1,2-6 0 1,-14-4 0 26,-8 9 0-27,0 15 0 0,-10 14 0 0,0 5 0 28,0 0 0-27,0 9 0-1,0 23 0 1,-4 5 0 24,-5 0 0-25,5-6 0 0,1-5 0 29,3-5 0-29,0-2 0 0,0-10 0 0,0-9-227 30,0 0-789-30</inkml:trace>
    </iact:actionData>
  </iact:action>
  <iact:action type="add" startTime="49252">
    <iact:property name="dataType"/>
    <iact:actionData xml:id="d43">
      <inkml:trace xmlns:inkml="http://www.w3.org/2003/InkML" xml:id="stk43" contextRef="#ctx0" brushRef="#br3">30503 9234 1048 0,'0'0'510'2,"0"0"-252"-1,0 0-128 24,0 0-84-25,10 146-4 0,-10-60-29 26,0 10-13-25,0 7 0-1,0-1 0 2,-10-6 0 22,7 0 0-23,-1-7 0-1,1 2 0 24,-2-15 0-24,0-16 0 0,2-16 0 25,3-26 0-24,0-11 0-1,0-7 0 0,0-5-321 27,0-24-597-27</inkml:trace>
    </iact:actionData>
  </iact:action>
  <iact:action type="add" startTime="49503">
    <iact:property name="dataType"/>
    <iact:actionData xml:id="d44">
      <inkml:trace xmlns:inkml="http://www.w3.org/2003/InkML" xml:id="stk44" contextRef="#ctx0" brushRef="#br3">30752 9816 190 0,'0'0'1090'30,"0"0"-692"-30,-182-20-68 0,100 15-291 0,-6 5-39 26,20 0 0-26,11 0 0 0,21 0 0 27,16 0 0-27,18 0 0 0,2 0-161 0,0 0-681 28</inkml:trace>
    </iact:actionData>
  </iact:action>
  <iact:action type="add" startTime="49735">
    <iact:property name="dataType"/>
    <iact:actionData xml:id="d45">
      <inkml:trace xmlns:inkml="http://www.w3.org/2003/InkML" xml:id="stk45" contextRef="#ctx0" brushRef="#br3">30886 10109 1558 0,'0'0'348'30,"0"0"-207"-30,24 142-141 0,-24-100 0 0,0-5 0 30,0-10 0-30,0-11 0 0,0-15 0 0,0-1-175 26,0 0-1061-26</inkml:trace>
    </iact:actionData>
  </iact:action>
  <iact:action type="add" startTime="49915">
    <iact:property name="dataType"/>
    <iact:actionData xml:id="d46">
      <inkml:trace xmlns:inkml="http://www.w3.org/2003/InkML" xml:id="stk46" contextRef="#ctx0" brushRef="#br3">30974 9594 884 0,'0'0'228'27,"0"0"-100"-26,0 0-40-1,0 0-54 1,0 0-30 25,0 0 4-26,12-98-8 0,-4 98-174 27,0 14-720-27</inkml:trace>
    </iact:actionData>
  </iact:action>
  <iact:action type="add" startTime="50084">
    <iact:property name="dataType"/>
    <iact:actionData xml:id="d47">
      <inkml:trace xmlns:inkml="http://www.w3.org/2003/InkML" xml:id="stk47" contextRef="#ctx0" brushRef="#br3">31380 9803 392 0,'0'0'396'5,"0"0"-140"25,0 0 84-30,0 0-58 0,0 0-44 0,0 0-95 26,-168 131-143-26,116-89 0 0,11 8 0 3,13 12 0 24,12 3 0-27,16 8 0 0,0-7 0 26,16-14 0-25,25-15 0-1,2-20 0 0,1-17 0 28,-3 0 0-28,-2-9 0 0,-6-33 0 0,-10-12 0 27,-18-11 0-27,-5-4 0 0,0 2 0 3,0 13 0 21,-5 9 0-24,-14 14 0 0,-1 9 0 29,10 16-129-29,10 6-491 0,0 0-448 0</inkml:trace>
    </iact:actionData>
  </iact:action>
  <iact:action type="add" startTime="50453">
    <iact:property name="dataType"/>
    <iact:actionData xml:id="d48">
      <inkml:trace xmlns:inkml="http://www.w3.org/2003/InkML" xml:id="stk48" contextRef="#ctx0" brushRef="#br3">31584 10420 532 0,'0'0'642'1,"0"0"-420"0,0 0 22 26,52-192-42-27,-40 133-80 0,1 10-39 2,3 6-83 22,1 14 0-24,-6 11 0 1,2 6 0 24,-6 9 0-24,4 3 0-1,7 0 0 26,-7 43 0-26,8 28 0 0,2 10 0 0,-5 1 0 25,-8-7 0-25,-2-17 0 0,-6-15 0 28,0-20 0-28,0-18-39 0,0-5-537 0,0-9-748 26</inkml:trace>
    </iact:actionData>
  </iact:action>
  <iact:action type="add" startTime="50779">
    <iact:property name="dataType"/>
    <iact:actionData xml:id="d49">
      <inkml:trace xmlns:inkml="http://www.w3.org/2003/InkML" xml:id="stk49" contextRef="#ctx0" brushRef="#br3">32357 10052 1186 0,'0'0'224'26,"0"0"-88"-25,0 0-34-1,0 0 12 2,0 0-14 23,-170 25 4-25,128-7-23 0,12-1-81 28,1 1 0-28,13 11 0 0,9 3 0 0,7 8 0 26,0-3 0-26,2-6 0 0,29-6 0 27,-5-12 0-27,10-11 0 0,5-2 0 0,-1-17 0 25,-3-33 0-25,-5-16 0 0,-12-1 0 28,-4 5 0-27,-3 17 0-1,-13 20 0 0,0 14 0 26,0 11 0-26,0 8 0 0,0 40 0 0,0 12 0 28,0 2 0-27,0-10 0-1,0-12 0 1,0-14 0 26,0-11 0-26,0-6 0-1,23-3-33 2,-16-6-419 24,9 0-278-26</inkml:trace>
    </iact:actionData>
  </iact:action>
  <iact:action type="add" startTime="51199">
    <iact:property name="dataType"/>
    <iact:actionData xml:id="d50">
      <inkml:trace xmlns:inkml="http://www.w3.org/2003/InkML" xml:id="stk50" contextRef="#ctx0" brushRef="#br3">32761 9293 460 0,'0'0'1048'27,"0"0"-796"-26,0 0-70-1,0 180-77 1,-13-59-105 23,-6 8 0-23,-1 3 0-1,3-6 0 26,5-4 0-26,-2-14 0 0,9-14 0 1,5-18 0 23,0-19 0-24,0-21 0 1,0-36 0 28,0 0-715-29</inkml:trace>
    </iact:actionData>
  </iact:action>
  <iact:action type="add" startTime="53425">
    <iact:property name="dataType"/>
    <iact:actionData xml:id="d51">
      <inkml:trace xmlns:inkml="http://www.w3.org/2003/InkML" xml:id="stk51" contextRef="#ctx0" brushRef="#br3">27286 11533 878 0,'0'0'582'31,"0"0"-268"-31,0 0-62 0,0 0-231 0,0 0-21 27,0 0 0-26,0 0 0-1,0 91 0 0,0-147 0 26,0-26 0-25,0-21 0-1,13-6 0 1,-8-2 0 24,11-3 0-24,-6 13 0 0,3 17 0 23,-6 25 0-23,3 22 0-1,-7 18 0 25,4 11 0-24,7 3 0-1,6 5 0 0,7 0 0 26,10 13 0-26,6 36 0 0,-2 9 0 2,-2 12 0 25,-3 4 0-26,-11-7 0-1,-12-10 0 3,-10-17 0 23,-3-6 0-26,0-11 0 0,-41-6 0 26,-18-9 0-25,-10-2 0-1,-6-6 0 0,11 0 0 26,8 0 0-26,18 0 0 0,18 0 0 2,20 0-145 26,0 0-1181-28</inkml:trace>
    </iact:actionData>
  </iact:action>
  <iact:action type="add" startTime="53969">
    <iact:property name="dataType"/>
    <iact:actionData xml:id="d52">
      <inkml:trace xmlns:inkml="http://www.w3.org/2003/InkML" xml:id="stk52" contextRef="#ctx0" brushRef="#br3">27926 11530 1058 0,'0'0'304'1,"0"0"-52"-1,0 0-100 1,0 0-32 25,0 0-36-26,0 0-7 1,-182 94-77 1,162-66 0 24,17-1 0-26,3-1 0 0,0-10 0 26,6-4 0-26,39-10 0 0,9-2 0 27,2 0 0-27,-12-14 0 0,-5-11 0 0,-17-12 0 28,-17 2 0-27,-5-2 0-1,0 1 0 0,0 6 0 25,-16 6 0-25,5 20-63 0,-2 4-1117 26</inkml:trace>
    </iact:actionData>
  </iact:action>
  <iact:action type="add" startTime="54346">
    <iact:property name="dataType"/>
    <iact:actionData xml:id="d53">
      <inkml:trace xmlns:inkml="http://www.w3.org/2003/InkML" xml:id="stk53" contextRef="#ctx0" brushRef="#br3">28414 10749 49 0,'0'0'1147'2,"0"0"-697"23,0 0-220-24,0 0-116-1,0 0-57 3,10 214-57 23,-10-122 0-26,0-1 0 0,-10 1 0 26,3-4 0-26,-5 4 0 0,4-4 0 0,-5-11 0 27,2-6 0-27,-5-18 0 0,15-20 0 27,-2-18 0-27,3-15 0 0,0 0-395 0,0-20-957 27</inkml:trace>
    </iact:actionData>
  </iact:action>
  <iact:action type="add" startTime="54627">
    <iact:property name="dataType"/>
    <iact:actionData xml:id="d54">
      <inkml:trace xmlns:inkml="http://www.w3.org/2003/InkML" xml:id="stk54" contextRef="#ctx0" brushRef="#br3">28627 11235 1226 0,'0'0'394'1,"0"0"-134"-1,0 0-93 2,-200-23-167 22,107 16 0-23,14 0 0-1,11 4 0 25,7 3 0-25,8 0 0 0,26 0 0 26,27 0-65-25,0 0-811-1</inkml:trace>
    </iact:actionData>
  </iact:action>
  <iact:action type="add" startTime="54898">
    <iact:property name="dataType"/>
    <iact:actionData xml:id="d55">
      <inkml:trace xmlns:inkml="http://www.w3.org/2003/InkML" xml:id="stk55" contextRef="#ctx0" brushRef="#br3">28768 11493 1262 0,'0'0'456'2,"0"0"-192"-2,0 0-199 30,0 0-65-30,0 0 0 1,169 9 0-1,-132-9 0 31,-4-9 0-31,-7-19 0 0,-9-2 0 0,-3 0 0 25,-14-2 0-25,0 7 0 0,-18 3 0 25,-31 15 0-25,1 7 0 0,-11 0-13 0,5 25-3 27,10 21 16-27,8 4 26 1,19 3-23 25,11-4-3-26,6-4 0 0,0-8 0 0,6-7 0 30,27-2 0-30,12-5 0 0,7-5 0 0,9-8 0 30,-4-10 0-30,-9 0 0 1,-34 0-43-1,-13 0-797 27</inkml:trace>
    </iact:actionData>
  </iact:action>
  <iact:action type="add" startTime="55277">
    <iact:property name="dataType"/>
    <iact:actionData xml:id="d56">
      <inkml:trace xmlns:inkml="http://www.w3.org/2003/InkML" xml:id="stk56" contextRef="#ctx0" brushRef="#br3">29304 11755 964 0,'0'0'356'26,"0"0"-24"-26,71-147-108 0,-51 97-104 27,-4 3-69-27,2 10-51 0,-8 12 0 0,3 11 0 24,-6 8 0-24,9 6 0 1,-3 0 0 27,10 23 0-28,-5 27 0 0,5 12 0 0,-6-1 0 27,-1-2 0-27,-8-10 0 1,-6-19 0-1,-2-10 0 25,0-16 0-25,0-4-43 0,0 0-727 27</inkml:trace>
    </iact:actionData>
  </iact:action>
  <iact:action type="add" startTime="55624">
    <iact:property name="dataType"/>
    <iact:actionData xml:id="d57">
      <inkml:trace xmlns:inkml="http://www.w3.org/2003/InkML" xml:id="stk57" contextRef="#ctx0" brushRef="#br3">30010 10702 1300 0,'0'0'300'0,"0"0"-134"28,0 0-50-28,10 156-44 0,-10-79 4 0,0 1-59 29,-3 7-17-28,-4 7 0-1,7 7 0 0,-3 7 0 27,-3 1 0-26,2-11 0-1,4-20 0 1,-3-19 0 23,3-31 0-24,-1-13 0 0,1-13 0 28,0 0 0-28,0-30-389 0,0 0-741 0</inkml:trace>
    </iact:actionData>
  </iact:action>
  <iact:action type="add" startTime="55888">
    <iact:property name="dataType"/>
    <iact:actionData xml:id="d58">
      <inkml:trace xmlns:inkml="http://www.w3.org/2003/InkML" xml:id="stk58" contextRef="#ctx0" brushRef="#br3">30222 11246 962 0,'0'0'326'3,"0"0"-2"23,0 0-122-26,-187-4-30 0,123 4-111 3,0 0-61 23,6 0 0-26,6 0 0 0,16 7-29 28,36-4-223-28,0-3-720 0</inkml:trace>
    </iact:actionData>
  </iact:action>
  <iact:action type="add" startTime="56207">
    <iact:property name="dataType"/>
    <iact:actionData xml:id="d59">
      <inkml:trace xmlns:inkml="http://www.w3.org/2003/InkML" xml:id="stk59" contextRef="#ctx0" brushRef="#br3">30516 11587 1380 0,'0'0'450'5,"0"0"-233"21,0 0-217-26,0 0 0 0,56 153 0 27,-56-132 0-26,0-11 0-1,0-3 0 1,0-7 0 25,0 0 0-26,0 0-283 0,0-3-697 27</inkml:trace>
    </iact:actionData>
  </iact:action>
  <iact:action type="add" startTime="56412">
    <iact:property name="dataType"/>
    <iact:actionData xml:id="d60">
      <inkml:trace xmlns:inkml="http://www.w3.org/2003/InkML" xml:id="stk60" contextRef="#ctx0" brushRef="#br3">30572 11181 700 0,'0'0'316'1,"0"0"-180"-1,0 0-42 0,0 0-30 25,0 0-34-24,0 0-22-1,0-50-8 0,0 50-16 27,0 0-380-27</inkml:trace>
    </iact:actionData>
  </iact:action>
  <iact:action type="add" startTime="56616">
    <iact:property name="dataType"/>
    <iact:actionData xml:id="d61">
      <inkml:trace xmlns:inkml="http://www.w3.org/2003/InkML" xml:id="stk61" contextRef="#ctx0" brushRef="#br3">30986 11405 292 0,'0'0'670'2,"0"0"-516"-2,0 0-32 1,0 0-10 28,0 0 12-29,0 0 48 0,-132 146-30 1,108-116-14 25,-2 4-46-26,15-4-33 1,2-1-49 1,9-7 0 25,0-2 0-26,0-3 0-1,33-10 0 2,14-3 0 24,4-4 0-26,-8 0 0 0,-7-17 0 5,-8-17 0 21,-12-10 0-26,1-7 0 1,-17-3 0 1,0 3-33 25,0 19 11-26,0 8-10-1,0 19 16 26,0 5 16-26,0 0 4 1,0 22 32-1,0 23 14 26,0 0-37-25,0 3-13-1,0-6 0 1,0-11 0 23,0-6 0-24,0-8-5 0,19-8-59 27,1-9-200-27,-2 0-270 0,-8 0-426 0</inkml:trace>
    </iact:actionData>
  </iact:action>
  <iact:action type="add" startTime="57038">
    <iact:property name="dataType"/>
    <iact:actionData xml:id="d62">
      <inkml:trace xmlns:inkml="http://www.w3.org/2003/InkML" xml:id="stk62" contextRef="#ctx0" brushRef="#br3">31444 10892 212 0,'0'0'982'27,"0"0"-692"-27,0 0-74 0,0 0-118 3,0 0 0 24,16 191-40-27,-32-98 35 0,-2 8-93 26,5 3 0-26,-1 1 0 0,8-10 0 0,-1-11 0 27,7-16 0-27,0-13 0 0,0-15 0 27,0-19 0-27,0-19 0 0,7-2-19 1,-7-12-569 28</inkml:trace>
    </iact:actionData>
  </iact:action>
  <iact:action type="add" startTime="58192">
    <iact:property name="dataType"/>
    <iact:actionData xml:id="d63">
      <inkml:trace xmlns:inkml="http://www.w3.org/2003/InkML" xml:id="stk63" contextRef="#ctx0" brushRef="#br3">26517 11042 272 0,'0'0'240'1,"0"0"-42"-1,0 0-22 26,0 0-88-26,0 0-42 1,0 0-2 0,-179 0 4 23,143 0 2-24,-3 0 14 0,-3-10 34 25,0-1-20-25,-7-5-20 0,1-4-22 25,-6-4-20-25,6-6-8 0,-8 5-6 1,5 1 0 24,-1 4 0-25,-2 0 0 0,4 3-2 27,0-3 4-27,2-2 0 0,9-4-4 1,-6-2 0 25,6 1 0-26,2 0 0 0,-4 7 0 3,15 10-6 22,-3 7-16-25,17 0-6 1,-1 3-30 26,13 0 6-26,0 0 30-1,0 0 22 0,0 0 0 25,7-2-66-25,9 0 42 0,6-5 20 25,-3 4 4-25,-3-2 0 0,1 3 2 25,-9-2 0-24,5-2-2-1,-10 6 2 0,-2 0 22 25,2 0 16-24,-3 0-40-1,0 0-6 26,0 0-148-26,0 0-216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41:42.1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act:action type="add" startTime="7415">
    <iact:property name="dataType"/>
    <iact:actionData xml:id="d0">
      <inkml:trace xmlns:inkml="http://www.w3.org/2003/InkML" xml:id="stk0" contextRef="#ctx0" brushRef="#br0">20000 4955 882 0,'0'0'1018'2,"0"0"-871"-1,0 0-147 27,0 0 0-28,0 0 0 0,0 0 0 1,0 0 0 28,-70 0 0-29,24 0 0 0,-15 0 0 29,-3 0 0-29,-16 0 0 0,6 13 0 0,5-2 0 2,-1-3 0 27,18 1 0-29,3-6 0 0,10-3 0 1,11 0 0 27,8 0 0-28,4 0 0 0,11 0 0 35,3 0 0-35,2 0 0 1,-2 0 0-1,2 0 0 0,0 0 0 1,0 0 0 30,9 0 0-31,7 0-515 0</inkml:trace>
    </iact:actionData>
  </iact:action>
  <iact:action type="add" startTime="7825">
    <iact:property name="dataType"/>
    <iact:actionData xml:id="d1">
      <inkml:trace xmlns:inkml="http://www.w3.org/2003/InkML" xml:id="stk1" contextRef="#ctx0" brushRef="#br0">19662 4735 1552 0,'0'0'402'1,"0"0"-309"-1,0 0-93 0,13 143 0 37,-13-83 0-36,0-6 0-1,0-7 0 0,0-8 0 0,1-6 0 30,9 1 0-29,4 3 0-1,4 2 0 0,-13 9 0 2,-1-34-319 26,2 3-1071-28</inkml:trace>
    </iact:actionData>
  </iact:action>
  <iact:action type="add" startTime="8659">
    <iact:property name="dataType"/>
    <iact:actionData xml:id="d2">
      <inkml:trace xmlns:inkml="http://www.w3.org/2003/InkML" xml:id="stk2" contextRef="#ctx0" brushRef="#br0">17130 9554 1380 0,'0'0'667'2,"0"0"-667"-1,0 0 0 24,0 0 0-24,0 0 0-1,-218 33 0 29,140-23 0-29,11-8 0 0,8-2 0 1,9 0 0 25,23 0 0-26,9 0 0 0,16 0 0 0,2 0 0 29,0 0-563-29</inkml:trace>
    </iact:actionData>
  </iact:action>
  <iact:action type="add" startTime="8919">
    <iact:property name="dataType"/>
    <iact:actionData xml:id="d3">
      <inkml:trace xmlns:inkml="http://www.w3.org/2003/InkML" xml:id="stk3" contextRef="#ctx0" brushRef="#br0">16851 9453 1314 0,'0'0'488'5,"0"0"-243"25,0 0-245-30,21 183 0 1,-21-89 0-1,0-6 0 32,0-4 0-32,0-12 0 1,0-20 0-1,0-13 0 26,0-9 0-26,0-30-115 0,2 0-721 0</inkml:trace>
    </iact:actionData>
  </iact:action>
  <iact:action type="add" startTime="9701">
    <iact:property name="dataType"/>
    <iact:actionData xml:id="d4">
      <inkml:trace xmlns:inkml="http://www.w3.org/2003/InkML" xml:id="stk4" contextRef="#ctx0" brushRef="#br0">17454 16673 1902 0,'0'0'145'2,"0"0"-145"-2,-204 52 0 0,94-22 0 1,-2-5 0 25,-1 1 0-26,9-8 0 0,20-4 0 27,24-8 0-27,27-6 0 0,30 0 0 0,3-28 0 27,3 3-369-27,30 3-1123 0</inkml:trace>
    </iact:actionData>
  </iact:action>
  <iact:action type="add" startTime="9930">
    <iact:property name="dataType"/>
    <iact:actionData xml:id="d5">
      <inkml:trace xmlns:inkml="http://www.w3.org/2003/InkML" xml:id="stk5" contextRef="#ctx0" brushRef="#br0">17058 16505 990 0,'0'0'996'27,"0"0"-935"-26,0 0-61-1,47 200 0 1,-47-103 0 25,0 21 0-26,0 6 0 0,0 0 0 25,-13-25 0-25,13-81-89 0,-5-18-567 1</inkml:trace>
    </iact:actionData>
  </iact:action>
  <iact:action type="add" startTime="10853">
    <iact:property name="dataType"/>
    <iact:actionData xml:id="d6">
      <inkml:trace xmlns:inkml="http://www.w3.org/2003/InkML" xml:id="stk6" contextRef="#ctx0" brushRef="#br0">32176 17302 1726 0,'0'0'321'1,"0"0"-321"-1,0 0 0 0,0 0 0 27,-238-7 0-26,118 7 0-1,-4 7 0 0,7-7 0 26,13 0 0-26,11 0 0 0,28 0 0 29,56 0-13-28,9-2-747-1</inkml:trace>
    </iact:actionData>
  </iact:action>
  <iact:action type="add" startTime="11124">
    <iact:property name="dataType"/>
    <iact:actionData xml:id="d7">
      <inkml:trace xmlns:inkml="http://www.w3.org/2003/InkML" xml:id="stk7" contextRef="#ctx0" brushRef="#br0">31780 16952 894 0,'0'0'822'1,"0"0"-608"-1,0 0-97 0,25 193-117 27,-25-112 0-27,-16-7 0 0,4-4 0 0,-1-10 0 29,7-8 0-29,6-7 0 0,0-8 0 1,0-35-85 26,0-2-645-27</inkml:trace>
    </iact:actionData>
  </iact:action>
  <iact:action type="add" startTime="11746">
    <iact:property name="dataType"/>
    <iact:actionData xml:id="d8">
      <inkml:trace xmlns:inkml="http://www.w3.org/2003/InkML" xml:id="stk8" contextRef="#ctx0" brushRef="#br0">32155 9554 1224 0,'0'0'474'1,"0"0"-234"27,0 0-131-27,-237 0-109-1,148 3 0 0,1 7 0 26,11-8 0-26,10 3 0 0,11-5 0 1,51 0 0 25,5 0-801-26</inkml:trace>
    </iact:actionData>
  </iact:action>
  <iact:action type="add" startTime="11993">
    <iact:property name="dataType"/>
    <iact:actionData xml:id="d9">
      <inkml:trace xmlns:inkml="http://www.w3.org/2003/InkML" xml:id="stk9" contextRef="#ctx0" brushRef="#br0">31807 9265 1532 0,'0'0'400'1,"0"0"-285"-1,51 203-115 0,-45-131 0 27,7-1 0-27,-13-14 0 0,1-8 0 0,-1-19 0 26,0-30-7-26,0 0-989 0</inkml:trace>
    </iact:actionData>
  </iact:action>
  <iact:action type="add" startTime="12588">
    <iact:property name="dataType"/>
    <iact:actionData xml:id="d10">
      <inkml:trace xmlns:inkml="http://www.w3.org/2003/InkML" xml:id="stk10" contextRef="#ctx0" brushRef="#br0">31484 4698 1420 0,'0'0'486'1,"0"0"-345"1,0 0-141 28,0 0 0-30,-201 43 0 0,134-43 0 1,2 0 0 24,0 0 0-25,4-15 0 0,14-7 0 27,43 11 0-27,1 5-441 0</inkml:trace>
    </iact:actionData>
  </iact:action>
  <iact:action type="add" startTime="12909">
    <iact:property name="dataType"/>
    <iact:actionData xml:id="d11">
      <inkml:trace xmlns:inkml="http://www.w3.org/2003/InkML" xml:id="stk11" contextRef="#ctx0" brushRef="#br0">31275 4609 1608 0,'0'0'264'5,"0"0"-89"23,0 159-175-27,0-91 0-1,0 6 0 1,0 12 0 26,0 7 0-27,0-3 0 0,5-5 0 2,-2-66-51 28,5-11-365-30</inkml:trace>
    </iact:actionData>
  </iact:action>
  <iact:action type="add" startTime="17951">
    <iact:property name="dataType"/>
    <iact:actionData xml:id="d12">
      <inkml:trace xmlns:inkml="http://www.w3.org/2003/InkML" xml:id="stk12" contextRef="#ctx0" brushRef="#br1">23735 11077 786 0,'0'0'742'1,"0"0"-386"-1,0 0-193 27,0 0-163-26,0 0 0-1,0 0 0 0,0 0 0 25,-6 0 0-24,6 0 0-1,0 0 0 0,0-2 0 27,3 2 0-27,20 0 0 0,15 0 0 26,-2 0 0-26,5 0 0 0,-2 0 0 1,4 0 0 24,-2 0 0-25,7 0 0 0,7 0 0 31,-10 0 0-31,-5-6 0 0,-11 1 0 0,-8 3 0 3,-18 2 0 23,-3 0 0-25,0-4 0-1,0-2 0 3,0 1 0 22,-3 5 0-25</inkml:trace>
    </iact:actionData>
  </iact:action>
  <iact:action type="add" startTime="18782">
    <iact:property name="dataType"/>
    <iact:actionData xml:id="d13">
      <inkml:trace xmlns:inkml="http://www.w3.org/2003/InkML" xml:id="stk13" contextRef="#ctx0" brushRef="#br1">25445 11502 1020 0,'0'0'526'27,"0"0"-280"-26,0 0-60-1,0 0-117 0,0 0-69 24,0 0 0-24,0 0 0 1,-5-9 0 24,5 9 0-25,0 0 0 1,0 0 0 24,0 0 0-25,0-4 0 0,19 1 0 0,14-7 0 28,10-1 0-27,5 7 0-1,6-3 0 0,-8 2 0 26,3 1 0-26,-17 1 0 0,-8 3 0 32,-11 0 0-32,-6 0 0 0,-7 0 0 1,0 0 0-1,0 0 0 26,0 0 0-25,0 0 0-1,-4 0 0 27,-12 0-485-27</inkml:trace>
    </iact:actionData>
  </iact:action>
  <iact:action type="add" startTime="19613">
    <iact:property name="dataType"/>
    <iact:actionData xml:id="d14">
      <inkml:trace xmlns:inkml="http://www.w3.org/2003/InkML" xml:id="stk14" contextRef="#ctx0" brushRef="#br1">23447 12194 1484 0,'0'0'488'26,"0"0"-413"-25,0 0-75-1,0 0 0 26,0 0 0-25,0 0 0-1,-70 11 0 0,31-11 0 26,-5 0 0-26,1 0 0 0,1 0 0 2,-10 5 0 23,4-1 0-25,-7-3 0 0,10 6 0 28,6-7 0-28,18 0 0 0,11 0 0 0,10 0 0 25,0-3 0-24,38-26 0-1,21-1 0 26,-25 19 0-26,-7 11-645 0</inkml:trace>
    </iact:actionData>
  </iact:action>
  <iact:action type="add" startTime="20431">
    <iact:property name="dataType"/>
    <iact:actionData xml:id="d15">
      <inkml:trace xmlns:inkml="http://www.w3.org/2003/InkML" xml:id="stk15" contextRef="#ctx0" brushRef="#br1">25182 13033 880 0,'0'0'692'1,"0"0"-322"-1,0 0-265 27,0 0-105-27,0 0 0 0,0 0 0 1,0 0 0 24,-44 0 0-25,-1 0 0 0,-10 0 0 25,-1 0 0-25,-2 0 0 0,-2 0 0 25,8 0 0-25,-3 0 0 0,17 0 0 1,18 0 0 24,13 0 0-25,7 0 0 0,0 0 0 27,4-4 0-27,37-3 0 0,2 7 0 0,-23 0 0 28,-4 0-1979-28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41:42.15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act:action type="add" startTime="7240">
    <iact:property name="dataType"/>
    <iact:actionData xml:id="d0">
      <inkml:trace xmlns:inkml="http://www.w3.org/2003/InkML" xml:id="stk0" contextRef="#ctx0" brushRef="#br0">5298 2419 1192 0,'0'0'438'2,"0"0"-218"24,0 0-44-26,0 0-155 0,0 0-21 26,0 0 0-25,0 0 0-1,-140-59 0 0,93 53 0 27,-9 6 0-27,-1 0 0 0,-3 0 0 1,-4 0 0 25,-10 17 0-25,-10 13 0-1,-13 8 0 28,-6 9 0-28,-6 9 0 0,-3 10 0 0,14 4 0 27,4 3 0-27,1 4 0 0,-1 5 0 1,7 7 0 26,4 2 0-26,9 5 0-1,10-9 0 2,8 1 0 24,15-13 0-26,5-4 0 0,13-10 0 25,18-7 0-24,5-6 0-1,0 6 0 1,0 7 0 23,28 9 0-23,21 11 0-1,2-2 0 26,16 0 0-25,-5-3 0-1,6-3 0 0,2-9 0 29,-2-8 0-29,-4-13 0 0,15-9 0 0,2-8 0 35,-1-2 0-34,17-3 0-1,3-2 0 0,5 1 0 26,11-1 0-25,5 0 0-1,11 2 0 0,10-11 0 28,9 2 0-27,6-7 0-1,1 8 0 0,-2-3 0 26,-5 7 0-26,-10 3 0 0,-1-1 0 3,1-3 0 22,1-4 0-25,13-7 0 0,-1-2 0 28,11-3 0-27,-4 0 0-1,0 0 0 0,-9 0 0 25,-17 0 0-25,-1 0 0 0,0 0 0 27,-4 0 0-27,-7 0 0 1,8 0 0-1,-6 0 0 27,-1 0 0-27,13-25 0 0,-13 0 0 1,-4 0 0 24,-4 6 0-24,-8 4 0-1,6 9 0 27,-1 4 0-27,-3 2 0 0,5 0 0 0,-5 0 0 25,5 0 0-24,-2 0 0-1,-2 0 0 28,5 0 0-26,8-12 0-2,-3-1 0 0,11-1 0 27,-6 2 0-27,-3 4 0 0,-5 0 0 0,5 2 0 29,-5 0 0-28,2 1 0-1,-7-2 0 0,-4 5 0 28,-6-4 0-28,2 1 0 0,-10-4 0 1,-1-1 0 26,-10-7 0-26,9 0 0-1,-5-10 0 1,9 2 0 25,-10 0 0-25,2 0 0-1,-11 3 0 26,-14 2 0-25,-5 1 0-1,-2-4 0 1,-10-6 0 25,-3-11 0-25,-4-9 0-1,-3-18 0 2,2-10 0 24,-4-4 0-25,-9-7 0-1,-6 6 0 27,-16 4 0-27,-4-7 0 0,0 1 0 0,0-8 0 27,-11 0 0-26,-21-2 0-1,-10 5 0 0,-13 5 0 26,-3 5 0-26,-13 8 0 0,-18 9 0 26,-15 13 0-25,-8 6 0-1,-17 4 0 0,0 5 0 27,-7 0 0-27,3 6 0 0,2 0 0 2,-2 6 0 25,-8-1 0-27,4 2 0 0,-4 6 0 26,-4-2 0-25,-11 5 0-1,2-2 0 0,0 7 0 27,14-5 0-26,6 7 0-1,23 1 0 1,0-1 0 25,9 2 0-26,0-5 0 0,6-1 0 3,5 4 0 23,4-4 0-26,13 3 0 0,-3 6 0 4,-4 0 0 21,-12 0 0-25,-4 0 0 0,-3 0 0 26,0 0 0-25,8 0 0-1,-4 0 0 1,-1 0 0 24,7 0 0-25,-4 0 0 0,1 0 0 27,-1 0 0-26,-17 0 0-1,4 0 0 1,-15 0 0 25,-1 0 0-26,9 0 0 0,-2 3 0 27,-5 6 0-26,-6-4 0-1,-6-2 0 0,-12 2 0 26,0-5 0-26,-3 0 0 0,7 0 0 1,6 0 0 27,24-2 0-28,25-12 0 1,35 0 0 0,25 8 0 25,9 6 0-26,-6 0 0 0,-15 6 0 3,-21 33 0 23,-18 11 0-25,54-27 0-1,-2 0-1807 27</inkml:trace>
    </iact:actionData>
  </iact:action>
  <iact:action type="add" startTime="9638">
    <iact:property name="dataType"/>
    <iact:actionData xml:id="d1">
      <inkml:trace xmlns:inkml="http://www.w3.org/2003/InkML" xml:id="stk1" contextRef="#ctx0" brushRef="#br0">12879 3134 978 0,'0'0'912'2,"0"0"-755"-2,0 0-157 1,0 0 0 26,0 0 0-26,0 0 0-1,0 0 0 1,76-105 0 25,-36 52 0-26,11-14 0 0,19-13 0 27,11-7 0-27,15-14 0 0,12-8 0 0,16-4 0 28,-4 7 0-28,0 14 0 0,-20 12 0 2,-8 15 0 26,-3 6 0-28,11 3 0 0,15-9 0 1,12-13 0 27,11-15 0-28,-12-3 0 0,-11 7 0 2,-18 10 0 22,-10 15 0-24,10 4 0 0,3 7 0 24,20-4 0-23,11-1 0-1,9-5 0 27,4-6 0-27,1-2 0 0,-12 4 0 0,-5 7 0 28,-2 16 0-28,-4 9 0 0,-2 13 0 1,6 9 0 24,6 1 0-25,17 5 0 0,2-5 0 28,10 3 0-28,-3 6 0 0,-2 3 0 0,4 0 0 27,-8 7 0-27,15 20 0 0,-19 7 0 3,5-1 0 22,-12 1 0-25,-11 1 0 0,1-8 0 27,-17 2 0-26,-1 1 0-1,-13 2 0 0,-13 0 0 26,-5 5 0-26,3 0 0 0,-4-4 0 3,3 1 0 21,0 1 0-24,0 4 0 0,-4 8 0 5,1 9 0 21,-8 9 0-26,-6 1 0 1,-11-14 0 25,1-7 0-25,-12-16 0-1,-2-8 0 0,-2-4 0 29,-2-3 0-28,-6 9 0-1,-5 0 0 0,5 5 0 26,-13-1 0-26,-1 5 0 0,1-5 0 3,-4-1 0 21,-4 0 0-24,4-1 0 0,1-9 0 26,-4-2 0-26,-5-7 0 0,-6-7 0 3,1 0 0 22,-3 0 0-25,2 0 0 0,-2 0 0 26,0 0 0-26,0 0 0 0,0 0 0 2,9 0 0 23,-9 0 0-25,0 0 0 0,0 0 0 25,0 0 0-25,0 0 0 0,0 0 0 2,-21 0 0 23,-28 0 0-25,-15 0 0 0,3-7 0 30,-8-10 0-30,2 4 0 0,19 1 0 0,8 7 0 27,8 2 0-26,9 3 0-1,8 0 0 0,9 0 0 25,6 0 0-25,-4 0 0 1,4 0 0 25,0 0 0-25,0 0 0-1,0 0 0 0,23 0 0 27,21 5 0-27,12 15 0 0,-2 0 0 1,-2-6 0 25,4 3 0-26,4-6 0 0,-4-4 0 26,-11 3 0-24,-1-3 0-2,-8-7 0 1,-4 0 0 26,-20 0 0-27,1 0 0 0,-11 0 0 3,0 0 0 23,-2 0 0-26,0 0 0 1,0 0 0 24,0-10 0-24,0-29 0-1,0-15 0 0,-20-8 0 27,-5-5 0-27,0-4 0 0,-2-5 0 1,7 13 0 28,11 9 0-28,-6 20 0-1,14 21 0 1,1 6 0 25,0 7 0-26,0 0 0 0,0 0 0 25,0 0 0-24</inkml:trace>
    </iact:actionData>
  </iact:action>
  <iact:action type="add" startTime="19362">
    <iact:property name="dataType"/>
    <iact:actionData xml:id="d2">
      <inkml:trace xmlns:inkml="http://www.w3.org/2003/InkML" xml:id="stk2" contextRef="#ctx0" brushRef="#br1">28146 9488 820 0,'0'0'594'4,"0"0"-296"25,0 0-92-29,0 0-82 0,0 0-119 1,0 0-5 25,0 0 0-26,4-30 0 0,-28 25 0 26,-10 5 0-25,-5 0 0-1,-6 5 0 0,-1 39 0 27,-11 11 0-27,5 9 0 0,10 10 0 1,3 2 0 27,11-6 0-28,11 1 0 0,11-7 0 3,-2-2 0 23,8-5 0-26,0-5 0 0,36-5 0 29,20-3 0-28,7-14 0-1,11-5 0 0,-8-8 0 30,8-3 0-30,-10-6 0 0,-8-3 0 1,-11-5 0 31,-5 0 0-31,-13-5 0-1,-27-8 0 0,0 1-625 0</inkml:trace>
    </iact:actionData>
  </iact:action>
  <iact:action type="add" startTime="19843">
    <iact:property name="dataType"/>
    <iact:actionData xml:id="d3">
      <inkml:trace xmlns:inkml="http://www.w3.org/2003/InkML" xml:id="stk3" contextRef="#ctx0" brushRef="#br1">28733 9940 1052 0,'0'0'188'1,"0"0"56"-1,0 0-114 2,-162 34-48 24,118-7-22-26,8 4 32 1,13 5 12 29,10-5-9-30,5 4-95 0,8-5 0 0,0-3 0 32,25-8 0-31,14-8 0 0,2-11 0-1,-5 0 0 0,-8-6 0 26,1-18 0-26,-9-11 0 0,-16 8 0 26,11-3 0-26,-14 8 0 0,-1 8 0 0,0 9 0 26,0 5 0-26,0 0 0 0,0 0 0 27,0 0 0-27,0 28 0 0,0 6 0 0,0-1 0 27,0-2 0-27,3-5 0 0,14-10 0 1,-9-2 0 25,12-7-13-26,-8-7-431 0,-5 0-708 36</inkml:trace>
    </iact:actionData>
  </iact:action>
  <iact:action type="add" startTime="20213">
    <iact:property name="dataType"/>
    <iact:actionData xml:id="d4">
      <inkml:trace xmlns:inkml="http://www.w3.org/2003/InkML" xml:id="stk4" contextRef="#ctx0" brushRef="#br1">28969 10347 922 0,'0'0'436'8,"0"0"-110"17,0 0-110-25,10-160-69 0,-10 112-147 27,11-3 0-26,-9 6 0-1,12 3 0 0,-10 8 0 29,12 12 0-28,4 2 0-1,-2 9 0 0,8-1 0 26,-2 5 0-26,10 0 0 0,5 5 0 2,1 2 0 22,-6 0 0-23,3 0 0-1,-28 0-237 27,-5 0-931-27</inkml:trace>
    </iact:actionData>
  </iact:action>
  <iact:action type="add" startTime="20545">
    <iact:property name="dataType"/>
    <iact:actionData xml:id="d5">
      <inkml:trace xmlns:inkml="http://www.w3.org/2003/InkML" xml:id="stk5" contextRef="#ctx0" brushRef="#br1">29696 9170 1292 0,'0'0'346'1,"0"0"-100"25,0 0-106-26,0 0-117 0,14 148-23 0,-14-72 0 28,0 9 0-27,0 13 0-1,-14 1 0 1,8-2 0 26,1-1 0-27,0-6 0 0,5-11 0 26,0-14 0-26,0-24 0 0,0-18 0 1,0-21 0 29,0-2 0-30,0-8-59 0,10-19-663 0</inkml:trace>
    </iact:actionData>
  </iact:action>
  <iact:action type="add" startTime="20794">
    <iact:property name="dataType"/>
    <iact:actionData xml:id="d6">
      <inkml:trace xmlns:inkml="http://www.w3.org/2003/InkML" xml:id="stk6" contextRef="#ctx0" brushRef="#br1">29958 9690 1354 0,'0'0'410'1,"0"0"-304"24,0 0 30-24,0 0-95-1,-229-18-41 0,152 18 0 28,0 0 0-27,31 0 0-1,10 0 0 1,18 0-49 24,18 0-395-25,0 0-790 0</inkml:trace>
    </iact:actionData>
  </iact:action>
  <iact:action type="add" startTime="21011">
    <iact:property name="dataType"/>
    <iact:actionData xml:id="d7">
      <inkml:trace xmlns:inkml="http://www.w3.org/2003/InkML" xml:id="stk7" contextRef="#ctx0" brushRef="#br1">29940 10004 1208 0,'0'0'406'31,"0"0"-152"-30,0 0-75-1,0 0-179 0,0 0 0 3,0 0 0 23,174 14 0-26,-140-14 0 0,-7-17 0 26,10-10 0-25,-14-5 0-1,-3 4 0 0,-4 0 0 27,-13 3 0-27,-3 8 0 0,0 4-65 3,-16 6-43 24,-10 7 16-27,-12 0 56 0,6 11 36 28,5 23 42-28,4 9 96 0,2 4-17 0,11 1-121 27,7-3 0-27,3-2 0 1,0-4 0-1,0-9 0 27,29-1 0-27,6-12 0 0,13-12 0 1,-6-5 0 23,9 0 0-23,-2-4 0-1,-39-13-373 30,3-1-635-29</inkml:trace>
    </iact:actionData>
  </iact:action>
  <iact:action type="add" startTime="21407">
    <iact:property name="dataType"/>
    <iact:actionData xml:id="d8">
      <inkml:trace xmlns:inkml="http://www.w3.org/2003/InkML" xml:id="stk8" contextRef="#ctx0" brushRef="#br1">30833 9861 1230 0,'0'0'376'27,"0"0"-216"-26,0 0-72-1,0 0-26 1,0 0 0 23,0 0 7-23,-172 93-69-1,144-71 0 25,7 0 0-25,5-2 0 0,13 3 0 26,3 1 0-25,0 6 0-1,3 0 0 0,30 4 0 28,-1-2 0-28,4-5 0 0,-4-2 0 0,-9-6 0 26,-18 4 0-26,-5 2 0 1,0 6 0 27,-3 1 0-28,-38-4 0 1,-8-11 0-1,-11-12 0 27,-3-5 0-27,5 0 0 0,46-9-201 0,0-11-369 30</inkml:trace>
    </iact:actionData>
  </iact:action>
  <iact:action type="add" startTime="21807">
    <iact:property name="dataType"/>
    <iact:actionData xml:id="d9">
      <inkml:trace xmlns:inkml="http://www.w3.org/2003/InkML" xml:id="stk9" contextRef="#ctx0" brushRef="#br1">31074 10181 334 0,'0'0'1364'3,"0"0"-1086"23,0 0-207-25,0 0-71-1,28 163 0 26,-28-150 0-26,0-7 0 0,0-6-5 0,0 0-373 29,0 0-302-29</inkml:trace>
    </iact:actionData>
  </iact:action>
  <iact:action type="add" startTime="21980">
    <iact:property name="dataType"/>
    <iact:actionData xml:id="d10">
      <inkml:trace xmlns:inkml="http://www.w3.org/2003/InkML" xml:id="stk10" contextRef="#ctx0" brushRef="#br1">31055 9743 812 0,'0'0'466'0,"0"0"-246"0,0 0-114 2,0 0-88 25,0 0-18-27,0 0-138 0,0-58-172 2,0 58-154 24</inkml:trace>
    </iact:actionData>
  </iact:action>
  <iact:action type="add" startTime="22187">
    <iact:property name="dataType"/>
    <iact:actionData xml:id="d11">
      <inkml:trace xmlns:inkml="http://www.w3.org/2003/InkML" xml:id="stk11" contextRef="#ctx0" brushRef="#br1">31416 9925 758 0,'0'0'296'27,"0"0"-2"-26,0 0-12-1,0 0-158 1,-174 150-34 27,151-120-10-27,16-5-12-1,7 1-13 1,0-4-55 24,3 1 0-25,37-6 0 0,4-7 0 26,1-10 0-26,4 0 0 0,-16 0 0 1,-4-30 0 25,-11-15-9-26,-8-5-21 0,-9-6-2 26,-1 13 14-26,0 13 12 1,0 6 6-1,0 19 2 26,0 5-2-26,0 0 6 1,0 0 14 24,-7 31 16-25,-6 8-5 0,9 4-31 0,4-4 0 28,0 1 0-28,0-13 0 0,0-4 0 1,7-4 0 24,19-7 0-24,-6-7 0-1,-10-5-163 26,3 0-461-25</inkml:trace>
    </iact:actionData>
  </iact:action>
  <iact:action type="add" startTime="22596">
    <iact:property name="dataType"/>
    <iact:actionData xml:id="d12">
      <inkml:trace xmlns:inkml="http://www.w3.org/2003/InkML" xml:id="stk12" contextRef="#ctx0" brushRef="#br1">31741 10249 27 0,'0'0'1405'2,"0"0"-1131"-2,0 0-140 1,0 0-76 24,0 0-2-24,0 0 20-1,39-172-59 3,-25 125-17 22,10 13 0-25,-7 12 0 0,-4 10 0 28,3 12 0-28,-2 0 0 0,7 36 0 0,2 29 0 31,0 14 0-30,-3 7 0-1,-15-48-135 0,-5-7-601 27</inkml:trace>
    </iact:actionData>
  </iact:action>
  <iact:action type="add" startTime="23162">
    <iact:property name="dataType"/>
    <iact:actionData xml:id="d13">
      <inkml:trace xmlns:inkml="http://www.w3.org/2003/InkML" xml:id="stk13" contextRef="#ctx0" brushRef="#br1">29439 10991 1098 0,'0'0'434'0,"0"0"-182"0,0 0-100 28,0 0-102-27,0 0-30-1,0 0 21 0,-48-21-41 27,-13 21 0-27,-14 0 0 0,10 15 0 25,2 21 0-24,7 15 0-1,15 16 0 0,21 9 0 25,20 5 0-25,0 1 0 0,39-8 0 27,29-19 0-27,9-20 0 0,4-24 0 1,-1-11 0 27,-6-29 0-27,-15-41 0-1,-18-23 0 1,-2-11 0 25,-22-5 0-25,-9 8 0-1,-6 20 0 3,-2 24 0 23,0 27 0-26,0 30-141 0,0 0-519 27</inkml:trace>
    </iact:actionData>
  </iact:action>
  <iact:action type="add" startTime="23579">
    <iact:property name="dataType"/>
    <iact:actionData xml:id="d14">
      <inkml:trace xmlns:inkml="http://www.w3.org/2003/InkML" xml:id="stk14" contextRef="#ctx0" brushRef="#br1">29901 11624 1054 0,'0'0'436'1,"0"0"-348"0,0 0-64 26,0 0 38-26,37-144 16-1,-21 82 2 1,4 11 30 26,-1 15-32-27,2 11-41 0,0 13-37 26,-2 7 0-26,1 5 0 0,4 0 0 0,-8 0 0 27,3 34 0-27,-1 4 0 0,-8 9 0 2,3 2 0 23,3-9 0-25,-12-10 0 0,9-11 0 29,-3-12-35-29,-10-7-189 0,0 0-330 0</inkml:trace>
    </iact:actionData>
  </iact:action>
  <iact:action type="add" startTime="23919">
    <iact:property name="dataType"/>
    <iact:actionData xml:id="d15">
      <inkml:trace xmlns:inkml="http://www.w3.org/2003/InkML" xml:id="stk15" contextRef="#ctx0" brushRef="#br1">30442 10754 1008 0,'0'0'346'28,"0"0"-112"-27,0 0-106-1,0 0-76 0,0 0-48 31,0 0 6-31,13 152 56 0,-13-82 56 0,0 12-45 27,0 6-77-27,0-7 0 0,0 1 0 26,0-10 0-25,-3-8 0-1,3-10 0 0,0-20 0 26,0-14-55-26,0-20-113 1,19 0-92-1,-15 0-284 26,14-11-296-26</inkml:trace>
    </iact:actionData>
  </iact:action>
  <iact:action type="add" startTime="24286">
    <iact:property name="dataType"/>
    <iact:actionData xml:id="d16">
      <inkml:trace xmlns:inkml="http://www.w3.org/2003/InkML" xml:id="stk16" contextRef="#ctx0" brushRef="#br1">31074 11146 1056 0,'0'0'316'1,"0"0"-124"-1,0 0-56 0,0 0-14 27,0 0 0-27,-100 202-38 0,61-138-65 0,-2 4-19 28,1 5 0-28,6-1 0 0,-2-1 0 25,13-6 0-25,3-14 0 0,15-21 0 1,2-19 0 24,3-11 0-25,0-4-295 0,0-26-279 28</inkml:trace>
    </iact:actionData>
  </iact:action>
  <iact:action type="add" startTime="24620">
    <iact:property name="dataType"/>
    <iact:actionData xml:id="d17">
      <inkml:trace xmlns:inkml="http://www.w3.org/2003/InkML" xml:id="stk17" contextRef="#ctx0" brushRef="#br1">30741 11100 798 0,'0'0'298'1,"0"0"-30"0,0 0-78-1,33 162-66 25,-26-115-14-25,9-3 0 0,0-5-32 27,1-7-24-27,-11-14-40 0,-1-6-14 0,-5-5-18 26,4 1-112-26,-4-8-302 0,0 0-896 28</inkml:trace>
    </iact:actionData>
  </iact:action>
  <iact:action type="add" startTime="24976">
    <iact:property name="dataType"/>
    <iact:actionData xml:id="d18">
      <inkml:trace xmlns:inkml="http://www.w3.org/2003/InkML" xml:id="stk18" contextRef="#ctx0" brushRef="#br1">31315 10800 830 0,'0'0'584'1,"0"0"-348"-1,0 0-58 6,0 0-90 22,4 161-66-27,-4-109 8-1,0 4 22 0,0 1-25 26,0-2-27-26,4-1 0 0,5-10 0 28,-5-10 0-28,-4-4 0 0,3-12 0 1,-3-18-391 26,0 0-863-25</inkml:trace>
    </iact:actionData>
  </iact:action>
  <iact:action type="add" startTime="25186">
    <iact:property name="dataType"/>
    <iact:actionData xml:id="d19">
      <inkml:trace xmlns:inkml="http://www.w3.org/2003/InkML" xml:id="stk19" contextRef="#ctx0" brushRef="#br1">31352 11690 1312 0,'0'0'402'28,"0"0"-182"-28,0 0-118 0,0 0-102 2,0 0-176 23,0 0-386-25</inkml:trace>
    </iact:actionData>
  </iact:action>
  <iact:action type="add" startTime="28953">
    <iact:property name="dataType"/>
    <iact:actionData xml:id="d20">
      <inkml:trace xmlns:inkml="http://www.w3.org/2003/InkML" xml:id="stk20" contextRef="#ctx0" brushRef="#br2">25643 8003 276 0,'0'0'374'1,"0"0"-192"-1,0 0-28 0,0 0 20 1,0 0 90 24,0 0 8-24,4 0-50-1,-4 4-93 26,0-4-129-26,0 0 0 0,0 13 0 27,26 7 0-27,25 11 0 0,29 6 0 0,37-4 0 27,31-8 0-27,42-8 0 1,11-6 0 0,6-5 0 25,-12-1 0-25,-34 4 0-1,-22-3 0 2,-38 0 0 23,-31-6 0-25,-33 0 0 1,-21 0 0 3,-13 0 0 20,-3 0 0-24,-5 0 0 0,-56-15 0 27,-39-2 0-26,-34 3 0-1,-30 0 0 1,-20 3 0 23,-14 5 0-24,1 2 0 0,13 4 0 28,7 0 0-27,36 0 0-1,37 0 0 0,24 0 0 32,37 0 0-32,22 0 0 0,17 0 0 0,4 0 0 28,32 0 0-28,52 0 0 0,45 0 0 0,32 0 0 29,39 0 0-29,22 4 0 0,2 5 0 0,-6-4 0 27,-39 2 0-27,-47-4 0 0,-39 4 0 2,-36-2 0 24,-33-5 0-26,-8 5 0 0,-16-5 0 26,-3 0 0-26,-58 0 0 0,-39 0 0 2,-37 0 0 24,-24 0 0-25,-13 7 0-1,7 10 0 27,11-1 0-26,31 5 0-1,41-5 0 0,30-7 0 26,35-3 0-25,19-6 0-1,64 0 0 0,49 0 0 26,38 0 0-26,16 9 0 0,-15 1 0 27,-20 5 0-24,-51-5 0-3,-33-4 0 1,-39 2 0 28,-18 5 0-29,-64-6 0 0,-43-4 0 1,-8-3 0 27,58 0 0-27,16-17-1047-1</inkml:trace>
    </iact:actionData>
  </iact:action>
  <iact:action type="add" startTime="31485">
    <iact:property name="dataType"/>
    <iact:actionData xml:id="d21">
      <inkml:trace xmlns:inkml="http://www.w3.org/2003/InkML" xml:id="stk21" contextRef="#ctx0" brushRef="#br2">16848 15647 1280 0,'42'-5'412'1,"-14"0"-214"25,23-4-68-26,-4 1-103 0,26-2-27 0,14-1 0 28,14 0 0-27,18 0 0-1,3-4 0 1,10 11 0 26,-5-2 0-27,-8 3 0 0,-16 3 0 27,-19 0 0-26,-17 0 0-1,-28 0 0 0,-16 0 0 26,-18 0 0-26,-5 0 0 1,0 0 0-1,0 0 0 26,-34 0 0-26,-40 0 0 0,-36 0 0 27,-14 3 0-27,-17 7 0 0,0 0 0 0,2-2 0 27,19 4 0-27,14-7 0 0,18 7 0 1,28-8 0 25,36-1 0-26,16-3 0 1,8 0 0 26,28 0 0-26,52 0 0-1,33 0 0 0,14 0 0 27,14 0 0-27,-3 0 0 0,-14 0 0 27,-21 0 0-27,-29 0 0 0,-33 0 0 0,-23 0 0 27,-18 0 0-26,0 0 0-1,-59 14 0 0,-25-2 0 25,-20-4 0-25,-7-4 0 0,9-2 0 29,13 1 0-28,17 5 0-1,28 3 0 0,20-5 0 4,12-4 0 24,12 2 0-28,12 0 0 0,51 3 0 28,29 2 0-28,22-4 0 0,-14-2 0 0,-7 2 0 29,-29-3 0-29,-34 4 0 0,-30-6 0 0,0 0-949 28</inkml:trace>
    </iact:actionData>
  </iact:action>
  <iact:action type="add" startTime="35266">
    <iact:property name="dataType"/>
    <iact:actionData xml:id="d22">
      <inkml:trace xmlns:inkml="http://www.w3.org/2003/InkML" xml:id="stk22" contextRef="#ctx0" brushRef="#br3">20807 13473 662 0,'0'0'338'2,"0"0"-88"-2,0 0-52 27,0 0-102-27,0 0-36 0,0 0 14 33,0 0-18-33,0 4-34 0,0-4-2 0,0 3-8 0,0-3 6 28,0 0 6-28,0 0 8 0,0 0-6 2,0 0 2 23,0 0 20-25,0 0 0 0,0 0-13 27,0 0-35-27,0 0 0 0,0 0 0 27,0 0 0-27,0 0 0 0,0 0 0 0,0 0 0 27,0 0 0-27,0 0 0 0,0-5 0 0,0-20 0 26,0 0 0-25,0-2 0-1,0 3 0 25,0 4 0-25,0 3 0 0,0 7 0 0,0-2 0 26,0 0 0-26,0 4 0 0,4 0 0 27,5 3 0-27,-5 1 0 0,4 1 0 0,5 1 0 27,6-1 0-27,-2-6 0 0,2 4 0 26,1 2 0-25,3-4 0-1,-1 6 0 0,1 1 0 25,0 0 0-25,6 0 0 0,-4 0 0 26,-5 0 0-26,1 0 0 0,-1 0 0 0,3 8 0 27,-3-3 0-27,4 0 0 0,-7-2 0 3,2 1 0 22,1-1 0-25,-4-3 0 0,4 0 0 28,-2 0 0-28,-8 0 0 0,10 0 0 0,-1 0 0 25,3 0 0-25,2 0 0 0,0 0 0 27,0 0 0-26,-3 0 0-1,2 0 0 0,-3 0 0 26,9 0 0-25,-6-3 0-1,-1-14 0 1,-2-3 0 25,-4 0 0-25,-3 3 0-1,0 3 0 27,-8 1 0-27,5-1 0 0,-3-1 0 1,-7-2 0 27,0 4 0-27,0-4 0-1,0 7 0 1,0 3 0 24,0 4 0-25,0 3 0 0,0 0 0 28,0 0 0-26,0 0 0-2,0 0 0 0,0 0 0 27,12 0 0-27,-5 9 0 1,-3-1 0-1,9-5 0 25,-13-3 0-25,3 0 0 0,-3 0 0 3,0 0 0 22,0 2 0-25,0-2 0 0,0 0 0 24,0 0 0-24,0 0 0 0,0 0 0 27,0 0 0-27,0 0 0 0,0 0 0 0,0 0 0 26,0 0 0-26,0 0 0 0,0 0 0 26,0 0 0-25,0 0 0-1,0 0 0 0,0 0 0 26,0 0 0-26,0 5 0 0,7 7 0 26,6 3 0-26,-8 2 0 0,8-4 0 0,3 2 0 28,-3 1 0-28,1 1 0 0,7-3 0 1,-3 0 0 29,3-1 0-30,3-1 0 0,8 3 0 0,0-6 0 34,7-4 0-34,8 1 0 0,-7-6 0 1,-1 0 0 25,-11 0 0-26,5 0 0 0,-12-9 0 0,-8-2 0 29,0-1 0-29,-12 7 0 0,2 5 0 1,-3 0 0 26,0 0 0-27,0 0 0 0,0 0 0 2,0 2 0 22,0 27 0-24,0 7 0 0,0-2 0 27,0-6 0-26,0-5 0-1,0 2 0 2,-4 0 0 25,-2 0 0-26,-4 1 0-1,10-21 0 0,0-5-421 26</inkml:trace>
    </iact:actionData>
  </iact:action>
  <iact:action type="add" startTime="36881">
    <iact:property name="dataType"/>
    <iact:actionData xml:id="d23">
      <inkml:trace xmlns:inkml="http://www.w3.org/2003/InkML" xml:id="stk23" contextRef="#ctx0" brushRef="#br3">21262 12694 570 0,'0'0'708'1,"0"0"-396"0,0 0-120 27,0 0-56-28,0 0-58 0,0 0-27 1,0 0-51 24,184 39 0-25,-143-39 0 0,-8-8 0 28,-2-17 0-28,2-4 0 0,-14-4 0 0,-15-1 0 25,-4-3 0-25,0 3 0 1,0 6 0 25,-13 6 0-26,-14 8 0 0,-7 11 0 0,-6 3 0 27,0 3 0-27,10 36 0 0,-3 10 0 25,12 3 0-25,17-2 0 1,-2-1 0-1,6-1 0 26,0-9 0-26,0-3 0 0,15-8 0 26,17 1 0-25,8-7 0-1,1-2 0 0,-1-9 0 27,0-7 0-27,-13-4 0 0,6 0-79 1,-33 0-207 27,3 0-368-28</inkml:trace>
    </iact:actionData>
  </iact:action>
  <iact:action type="add" startTime="37392">
    <iact:property name="dataType"/>
    <iact:actionData xml:id="d24">
      <inkml:trace xmlns:inkml="http://www.w3.org/2003/InkML" xml:id="stk24" contextRef="#ctx0" brushRef="#br3">22088 12725 1120 0,'0'0'240'1,"0"0"-154"-1,0 0-16 0,0 0-10 28,0 0 18-27,0 0 30-1,-95 89 6 0,70-55-28 27,-1 1-32-27,6-5-32 0,-1-11-13 2,7-4-9 23,8-8-29-25,6-7-95 0,-9 0-238 26,9 0-338-26</inkml:trace>
    </iact:actionData>
  </iact:action>
  <iact:action type="add" startTime="37645">
    <iact:property name="dataType"/>
    <iact:actionData xml:id="d25">
      <inkml:trace xmlns:inkml="http://www.w3.org/2003/InkML" xml:id="stk25" contextRef="#ctx0" brushRef="#br3">21855 12752 650 0,'0'0'362'2,"0"0"-80"23,0 0-46-25,0 0-110 0,172 150-8 27,-144-117-48-26,-6-4-36-1,-6-12-24 0,0-9-10 27,-13-5-30-26,-3-3-204-1,0 0-398 0</inkml:trace>
    </iact:actionData>
  </iact:action>
  <iact:action type="add" startTime="38170">
    <iact:property name="dataType"/>
    <iact:actionData xml:id="d26">
      <inkml:trace xmlns:inkml="http://www.w3.org/2003/InkML" xml:id="stk26" contextRef="#ctx0" brushRef="#br3">21226 12134 212 0,'0'0'840'3,"0"0"-574"25,0 0-56-28,0 0-96 0,0 0-50 1,0 0-16 25,0 28-18-26,7-19-12 0,9 0 24 27,1-1 6-26,10 3 2-1,2-3 26 0,1 0-47 30,21-4-29-30,-8-4 0 0,14 0 0 0,-11 0 0 30,-4 0 0-30,0 0 0 0,-4 0 0 1,-2 8 0 27,-11 4 0-28,4-2 0 0,-9 2 0 0,-13-4 0 26,1-5 0-25,-3 1 0-1,-5-4 0 2,0 0 0 22,0 0 0-23,0-4 0-1,-14-22 0 25,-5-5 0-23,-9 0 0-2,-1 7 0 1,9 4 0 25,13 6 0-26,-9 2 0 0,16 12 0 3,-4 0-357 22</inkml:trace>
    </iact:actionData>
  </iact:action>
  <iact:action type="add" startTime="39162">
    <iact:property name="dataType"/>
    <iact:actionData xml:id="d27">
      <inkml:trace xmlns:inkml="http://www.w3.org/2003/InkML" xml:id="stk27" contextRef="#ctx0" brushRef="#br3">24418 13522 566 0,'0'0'310'27,"0"0"-56"-27,0 0-4 0,0 0-62 26,0 0-46-26,0 0 4 0,0-62-64 0,0 55-34 27,0-8-18-27,0-4-6 0,1-4-17 3,11-10-7 22,-8-7 0-25,9 4 0 0,-3 5 0 25,6 8 0-24,-7 9 0-1,0 8 0 1,-6 2 0 27,5 4 0-27,4 0 0-1,5 0 0 0,2 0 0 28,4 0 0-28,2 0 0 0,8 4 0 26,-5 5 0-26,8 0 0 0,0 1 0 0,-4 5 0 26,3-1 0-25,3 0 0-1,-5-5 0 1,-5-5 0 24,11 0 0-24,-15-4 0-1,8 0 0 26,-7 0 0-26,-6 0 0 0,1-4 0 2,-7-6 0 24,-3-4 0-26,-5-6 0 1,5-2 0 25,-7 0 0-25,-3-2 0-1,7 3 0 0,-1 1 0 28,1-3 0-28,-3-3 0 0,8-2 0 2,-8 0 0 24,3-2 0-25,-1 6 0-1,-3 6 0 2,1 3 0 24,-4 8 0-26,0-1 0 0,0 6 0 26,0-1 0-25,3 3 0-1,-3 0 0 0,3 0 0 26,-3 0 0-26,0 13 0 0,0 9 0 1,0 0 0 23,2 0 0-23,-2-4 0-1,11 1 0 28,-9-2 0-27,12 1 0-1,8 9 0 0,-2-5 0 27,19-2 0-27,5-8 0 0,-1-12 0 3,14 0 0 23,-9 0 0-26,3-12 0 0,-1-10 0 3,-2 2 0 22,-16 5 0-25,4 7 0 0,-2 8 0 27,-11 0 0-27,-3 0 0 1,0 13 0 0,-2 19 0 26,-2 1 0-27,-9 1 0 0,6 3 0 26,-7 2 0-26,-5-2 0 0,2-3 0 0,-3-4 0 27,0-12-15-26,0-8-239-1,0-10-318 1</inkml:trace>
    </iact:actionData>
  </iact:action>
  <iact:action type="add" startTime="40304">
    <iact:property name="dataType"/>
    <iact:actionData xml:id="d28">
      <inkml:trace xmlns:inkml="http://www.w3.org/2003/InkML" xml:id="stk28" contextRef="#ctx0" brushRef="#br3">24837 12643 694 0,'0'0'556'1,"0"0"-174"2,0 0-120 24,0 0-134-26,0 0-103-1,0 0-25 2,187-11 0 23,-154-15 0-25,-5-5 0 0,1-4 0 27,-18-2 0-27,1 0 0 0,-12 6 0 0,0 8 0 27,0 13 0-27,-3 10 0 0,-29 0 0 26,4 2 0-26,-8 38-53 0,3 7 9 1,10 2 36 25,5 13 8-26,7-5 6 0,-2 0 6 26,13-6 6-26,0-6-2 0,0-6-8 1,0-5-2 24,30-9-6-25,0-11-2 0,15-10-12 4,3-4 0 22,-4 0 2-26,-15 0-16 0,3-4-48 28,-32-1-132-28,0 1-322 0</inkml:trace>
    </iact:actionData>
  </iact:action>
  <iact:action type="add" startTime="40808">
    <iact:property name="dataType"/>
    <iact:actionData xml:id="d29">
      <inkml:trace xmlns:inkml="http://www.w3.org/2003/InkML" xml:id="stk29" contextRef="#ctx0" brushRef="#br3">25402 12735 466 0,'0'0'596'2,"0"0"-370"-2,0 0-100 1,0 0-70 23,0 0-42-24,0 0-12 0,38 103 10 26,-19-85 16-26,-2-8 40 0,10-10-18 26,10 0-26-25,-17 0 2-1,3-23-8 0,-4-8-10 25,-6-6-6-25,-11 9 0 0,0 1-2 3,-2 10 0 23,0 14 0-26,0 3-8 0,0 0 8 27,0 0 24-27,0 21 32 1,0 16-18-1,-4 7-4 24,-12 5-8-24,13 4-4 1,-10 7-4 25,3 2-6-26,-3-6 0 0,9-11-6 1,-9-8-6 26,5-19 0-27,-3-9-2 0,4-9-10 3,-8 0-38 23,-4-9-24-26,-5-24-12 0,10 11-194 29,1 5-398-29</inkml:trace>
    </iact:actionData>
  </iact:action>
  <iact:action type="add" startTime="41545">
    <iact:property name="dataType"/>
    <iact:actionData xml:id="d30">
      <inkml:trace xmlns:inkml="http://www.w3.org/2003/InkML" xml:id="stk30" contextRef="#ctx0" brushRef="#br3">24957 12219 1062 0,'0'0'304'1,"0"0"-162"0,0 0-26 25,0 0-30-26,0 0 42 0,0 0-14 26,25 0-26-26,-2 3-81 0,10-1-7 0,6-2 0 25,2 0 0-25,7 0 0 0,8 0 0 27,1 0 0-26,-1-2 0-1,-12 2 0 0,-5 0 0 25,-17 0 0-25,-11 0 0 0,-6 0 0 25,-5 0 0-25,0 0 0 0,0-8 0 25,-11-7 0-24,-12-4 0 0,3-7 0-1,-3 3 0 27,5 6 0-27,2 1 0 0,6 5 0 0,0 0 0 26,10 5 0-26,0 6-623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51:08.8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65">
    <iact:property name="dataType"/>
    <iact:actionData xml:id="d0">
      <inkml:trace xmlns:inkml="http://www.w3.org/2003/InkML" xml:id="stk0" contextRef="#ctx0" brushRef="#br0">27565 4243 778 0,'0'0'378'7,"0"0"-140"-1,0 0-56 2,0 0-40 1,0 0-32-2,0 0-42-1,0 0-30 2,7-8 46 0,-39 8-55 0,-24 8-29-2,-14 6 0 2,-17-2 0 0,-17-2 0 0,-14-3 0-2,-6-2 0 2,-13-2 0 0,4-3 0 1,-11 0 0-3,-5 0 0 2,-10 0 0 0,-5 0 0 0,-3 0 0-2,19 5 0 2,0 6 0 1,12 0 0-2,3 1 0-1,13 3 0 2,14-8 0 0,-6 1 0 0,8 1 0-2,-4-3 0 2,-5 5 0 0,5 4 0 0,-8-2 0-2,14 4 0 2,-8-2 0 1,3-4 0-2,4 0 0-1,4 0 0 2,-4 3 0 1,-1 1 0-2,-2-5 0 0,11 0 0 0,-17 2 0 2,15 0 0-2,-3 0 0-1,9 1 0 2,-2-1 0 3,9-2 0-6,3-3 0 1,4-4 0 2,4-3 0 0,5 0 0 0,9 0 0-2,-7 0 0 2,-3 0 0 0,2 2 0 0,3 6 0-2,-12-1 0 2,12 0 0 0,-9-1 0 0,8-4 0-2,6 4 0 2,2-3 0 1,9 1 0-2,-4-2 0-1,9 1 0 2,2 1 0 0,-2 4 0 0,-2-1 0-2,-2 3 0 2,8-3 0 0,-2-1 0 0,-2-4 0-2,0 2 0 2,-11-4 0 0,6 0 0 0,-4 3 0-2,21-3 0 2,7 2 0 0,12-2 0 0,-1 0 0-3,9 3 0 3,1 0 0 0,3 2 0 0,-2-1 0-2,0 4 0 2,2 2 0 0,0 5 0 0,0 4 0-2,0 4 0 2,7 5 0 0,6 8 0 0,-6 9 0-2,6 3 0 2,-10 6 0 0,-2 10 0 0,-1 4 0-2,0 10 0 2,0 1 0 0,0-2 0 0,0-2 0-2,0 3 0 2,0 5 0 1,6 7 0-2,4 1 0-1,-7 5 0 2,-3 0 0 0,5-4 0 0,-5-4 0-2,3-1 0 2,2-3 0 0,0-3 0-2,-2 4 0 2,0-9 0 0,-2 5 0 0,-1 1 0 0,0-3 0-2,0-6 0 2,0 4 0 0,0-6 0 0,0 8 0-2,0-2 0 2,0 1 0 1,0-5 0-2,0 0 0-1,0-9 0 2,-4-13 0 0,-4-15 0 0,8-7 0-2,-8-13 0 2,8-4 0 0,0 0 0-2,0 1 0 2,0 4 0 0,0 7 0 0,0 8 0-2,0 5 0 2,0 3 0 0,-5-3 0 0,2-5 0 0,3-15 0-2,-1-5 0 2,1-12 0 0,0 0 0-2,0 0 0 2,25-4 0 0,-1-9 0 0,8 4 0-2,-7 6 0 2,-2 3 0 1,6 0 0-2,-1 0 0 1,5 15 0-2,-3-1 0 2,7-6 0 0,3 2 0 0,8-7 0-2,4 1 0 2,5 4 0 0,4 1 0 0,1 6 0-2,6 6 0 2,13-4 0 1,9 7 0-2,9-9 0-1,2-3 0 2,6-1 0 0,15-5 0 0,10-3 0-2,-3 2 0 2,7 0 0 0,-2 3 0 0,-10 4 0-2,1 3 0 2,11 4 0 0,-11 1 0 0,8-5 0-2,-7 2 0 2,-1-13 0 0,-5-4 0 0,2 0 0-2,7 0 0 2,-4 0 0 1,-5 0 0-2,-4 0 0-1,-16 0 0 2,-7 0 0 0,-2 0 0 0,11-9 0-2,-2-3 0 2,7 5 0 0,6-1 0 0,-7 5 0-2,2 3 0 2,-3 0 0 0,-5 0 0-2,-12 0 0 2,11 0 0 0,-2 0 0 0,-9 0 0 0,10 0 0-2,-3 0 0 2,-9 0 0 1,2 0 0-2,-7-6 0-1,-10-2 0 2,6-5 0 0,0 4 0 0,-10-6 0-2,5 3 0 2,-11 1 0 0,3-5 0 0,-8 8 0-2,1-1 0 2,-14 1 0 0,-5 2 0 0,-5-1 0-2,-2 7 0 2,5 0 0 0,-13-4 0 0,0 4 0-2,-5 0 0 2,2-3 0 1,-1 3 0-4,-7 0 0 3,-2-3 0 0,6-4 0 0,-13 7 0 0,1-3 0-2,9 3 0 2,-6-4 0 0,6-2 0 0,-3 6 0-2,3-2 0 2,-2-1 0 0,-1 1 0 0,-3 2 0-2,2-4 0 2,-5 4 0 0,-4-3 0 0,0 2 0-2,0-15 0 2,0-11 0 0,3-16 0 0,1-19 0-2,-4-16 0 2,3-12 0 0,3-13 0 0,-2-4 0-2,-4 2 0 2,6 7 0 0,-4 8 0 0,9 4 0-2,-8-2 0 2,-2-2 0 0,2-6 0 0,-3-5 0-2,0-3 0 2,0 3 0 0,0 9 0 0,5 12 0-2,1 13 0 2,-4 8 0 1,3 9 0-2,1 8 0-1,4-1 0 2,-6 0 0 0,8-6 0 0,-11-13 0-2,-1-5 0 2,0-7 0 0,0 1 0 0,0 3 0-2,0 2 0 2,0 6 0 0,0 2 0 0,0 6 0-2,0 0 0 2,0-1 0 0,0 6 0-2,3-7 0 2,0-4 0 0,4-4 0 0,3-10 0 0,-10 2 0-2,0-1 0 2,0 3 0 0,0 13 0 0,0 12 0-2,0 11 0 2,0 15 0 0,0 4 0 0,0 2 0-2,0-1 0 2,0-3 0 0,0-6 0 0,0-5 0-2,0 0 0 2,0-2 0 0,0-2 0 0,0 10 0-1,0 5 0 0,0 11 0 2,0 6 0-2,0 0 0-1,0 0 0 2,0 0 0 0,0 0 0 0,0 0 0-2,0 0 0 2,0 0 0 0,0 0 0 0,0 0 0-2,0 0 0 2,0 0 0 0,0 0 0 0,0 0 0-2,0 0 0 2,0 0 0 0,0 0 0 0,0 0 0-2,-4 0 0 2,-9 0 0 0,7-2 0-2,-4-7 0 2,6 1 0 0,-2-7 0 0,-7 1 0 0,0 6 0-2,4 3 0 2,6 2 0 0,-10-1 0 3,-6-1 0-8,-2 0 0 5,-10-1 0 0,-5 4 0 0,2-5 0-2,4 5 0 2,-2-4 0 0,8 6 0 0,-5 0 0-2,-2 0 0 2,-20 33 0 0,28-10 0 0,-4 5-647-2</inkml:trace>
    </iact:actionData>
  </iact:action>
  <iact:action type="add" startTime="7565">
    <iact:property name="dataType"/>
    <iact:actionData xml:id="d1">
      <inkml:trace xmlns:inkml="http://www.w3.org/2003/InkML" xml:id="stk1" contextRef="#ctx0" brushRef="#br1">24418 8284 514 0,'0'0'188'7,"0"0"-140"1,0 0 44-2,0 0-30 2,0 0 0 0,0 0 8 0,24-2 30-2,-24 2 18 2,0 0-8 0,0 0 8 0,0 0-34-2,0 0-24 1,0 0 18 2,0 0 4-1,0 0-4-2,0 0-4 2,0 0-4 0,0 0-31 0,0 0-39-2,-24 0 0 2,-12 0 0 0,2 0 0 0,-12 0 0-2,-2 0 0 2,4 0 0 0,-12-4 0 0,12 2 0-1,-5-1 0 0,11 3 0 3,8-6 0-4,5 0 0 0,-4 4 0 2,3-1 0 0,6 1 0 0,-16 2 0-1,7-7 0 0,-6 7 0 1,10 0 0 0,-8 0 0-2,13 0 0 2,-3 0 0 0,4 0 0 0,4 0 0-2,5 0 0 2,1 0 0 0,2 0 0 0,-6 0 0-2,6 0 0 2,-13 0 0 0,-1-3 0 0,-3-2 0-2,-8 3 0 2,7-8 0 0,-7 5 0 0,5 3 0-1,-10-1 0 0,4 3 0 1,6-3 0 0,-1 3 0-2,-8-5 0 2,-1 1 0 0,-2-1 0 0,-1 2 0-2,-4-2 0 2,4 3 0 0,-5 2 0 0,-10 0 0-2,10 0 0 2,-7 0 0 0,8 0 0 0,3 0 0-2,8 0 0 2,3 2 0 0,-7 3 0 0,7 3 0-1,2-4 0 0,-8-2 0 1,13-2 0 0,0 0 0-2,3 0 0 2,-1 0 0 0,4 0 0 0,-2 0 0-2,-1 0 0 3,4 0 0-2,-2 0 0 1,4 0 0-2,-6 0 0 2,-5 0 0 0,-3 0 0 0,-8 0 0-2,4-2 0 2,-1 2 0 0,0 0 0 0,7 0 0-2,18 0 0 2,-2 0 0 0,10 0 0 0,-3 0 0-2,3 0 0 2,0 0 0 0,0 13 0 0,0 30 0-2,0 1 0 2,0 7 0 0,0-4 0 0,0 0 0-2,0 2 0 2,0 1 0 0,0 11 0 0,0 6 0-2,0 5 0 2,0 8 0 0,0-5 0 0,0 1 0-1,0 5 0 0,0 1 0 1,0-1 0 0,0 3 0-2,0-5 0 2,0 0 0 0,0-3 0 0,0-3 0-2,0 0 0 2,0-3 0 0,3 3 0 0,7 2 0-2,-7 6 0 2,-3 3 0 0,0 2 0 0,0 4 0-2,0-9 0 2,0-7 0 0,0-15 0 0,0-5 0-2,0-9 0 2,0-4 0 0,0 4 0 0,0 0 0-2,0-3 0 2,0 2 0 0,0 0 0 0,0 6 0-2,0 6 0 2,3 9 0 0,-3-3 0 2,0-6 0-6,0-14 0 4,0-8 0 0,0-9 0 0,0-2 0-2,0-6 0 2,0-3 0 0,0-4 0 0,0 0 0-1,0 1 0 0,0-2 0 1,0-5 0 0,0 2 0-2,0-2 0 2,0-1 0 0,0 2 0 0,0 7 0-2,0-2 0 2,0 7 0 0,2 3 0 0,-2-3 0-2,0 0 0 2,2-6 0 0,-2-6 0 0,11-5 0-2,-9 0 0 2,6 0 0 0,8 0 0 0,0 0 0-2,8 0 0 2,4 0 0 0,5 0 0 0,6-11 0-2,-1 0 0 2,1 5 0 0,6 1 0 0,1-1 0-2,12 3 0 2,13 3 0 0,-2-3 0 0,4 0 0-2,4 3 0 2,-6 0 0 0,2 0 0 0,-5 0 0-2,4 0 0 2,-3 0 0 0,6 0 0 0,6 0 0-1,6 0 0 0,7 0 0 1,3 0 0 0,-7 0 0-2,0 0 0 2,-9 0 0 0,2 0 0 0,-6 0 0-2,4 0 0 2,-1 0 0 0,1 0 0 0,15 0 0-2,-4 0 0 2,17 0 0 0,-9-9 0 0,-9-4 0-2,2-4 0 2,-9 3 0 0,0 1 0 0,6 0 0-2,-6 6 0 2,12 1 0 0,-8 0 0 0,7 1 0-2,-6-5 0 2,4 0 0 0,-15-4 0 0,-14 1 0-2,-7 1 0 2,-11 0 0 0,-8 6 0 0,-2 2 0-2,-16-3 0 2,-4 4 0 0,-4-2 0 0,2 2 0-2,1-2 0 2,-8 1 0 0,6 4 0 0,-10-1 0-2,0-6 0 2,1 2 0 0,6 1 0 0,-7 0 0-2,8 0 0 2,-1-2 0 0,-5-1 0 0,8-8 0-2,-4-7 0 2,3-9 0 0,-5-14 0 0,-6-9 0-2,-1-8 0 2,0-7 0 0,0-10 0 0,0-15 0-2,0-12 0 2,0-15 0 0,0-8 0 0,-4-6 0-1,-9 12 0 0,3 14 0 1,0 8 0 0,3 9 0-2,4 4 0 2,-10-6 0 0,5 1 0 0,0 1 0-2,0-2 0 2,7 3 0 0,-2 1 0 0,0 2 0-2,-7 7 0 2,3 10 0 0,7 18 0 0,-9 11 0-2,9 15 0 2,-4 6 0 0,1-1 0 0,1-1 0-1,-12-8 0 0,10 0 0 1,-10-8 0 0,4 0 0-2,-4-6 0 2,8 2 0 0,-11 9 0 0,14 10 0-2,0 7 0 2,-3 11 0 0,6 1 0 0,-4-1 0-2,1-3 0 2,1-2 0 0,-1-3 0-2,1 3 0 2,-9-2 0 0,9 0 0 0,-6 5 0 0,-2-3 0-2,6 8 0 2,-12-3 0 0,-3 4 0-2,-1-2 0 2,-8 2 0 0,8-1 0 0,-13-2 0 0,6 1 0-2,-7 1 0 2,-6 3 0 0,4 0 0 0,-7 0 0-2,-1 0 0 2,-1 0 0 0,-11 0 0-2,4 15 0 2,-9-1 0 0,10 0 0 0,-6-2 0 0,-6-3 0-2,2-1 0 3,-3-3 0 0,-6 0 0-2,7-2 0-1,-1-3 0 2,-9 0 0 0,10 0 0 0,-1 0 0-2,3 0 0 2,-6-6 0 0,5-13 0 0,-3 2 0-2,-2 1 0 4,-2 6 0-4,0 10 0 2,-6 0 0-1,4 0 0 1,-6 4 0-1,0 13 0-1,3-4 0 5,8-4 0-5,-5 0 0 4,4-4 0-7,6-2 0 6,2 2 0-1,5-2 0 0,11-3 0-1,15 3 0-1,5-3 0 1,7 0 0 1,14 0 0 0,2 0 0-2,0 0 0 2,0 0 0 0,0 0 0-2,-2 3 0 2,2 5 0 0,-9 4 0 0,9 5 0 0,0 5 0-2,0-11 0 2,0-2-1667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46:11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73">
    <iact:property name="dataType"/>
    <iact:actionData xml:id="d0">
      <inkml:trace xmlns:inkml="http://www.w3.org/2003/InkML" xml:id="stk0" contextRef="#ctx0" brushRef="#br0">26918 4168 1220 0,'0'0'190'4,"0"0"20"4,0 0 12-1,-217-15-76-1,107 15-87 2,-21 0-59 1,-11 0 0-2,-14 0 0 2,-8 0 0-4,10 0 0 3,-2 8 0 0,3 6 0 0,-6 3 0 0,4-4 0 0,-2 0 0 0,-2-9 0 0,-6 0 0-1,-4-4 0 0,-7 0 0 1,2 0 0 0,5 0 0-2,-3 0 0 2,7 6 0 0,1 8 0 0,10 0 0-2,15 3 0 2,7 0 0 0,15-1 0-2,1-2 0 2,11-2 0 0,16-4 0 0,7-4 0-1,11 1 0 0,-1 0 0 1,5 9 0 0,9-1 0 0,-1 8 0-2,2-2 0 2,7 1 0 0,-4 1 0 0,-3-5 0-2,12 1 0 2,-10 2 0 0,10-2 0 0,-1 3 0-2,-5 0 0 2,9-3 0 0,2 3 0 0,6-3 0-2,10-4 0 2,2 2 0-1,2-6 0 2,2 1 0-5,2 1 0 4,5 3 0 1,-8 3 0-1,-3 3 0-2,-1 0 0 1,-6 4 0 2,6 1 0-4,3-3 0 3,-1-4 0 0,1-1 0 0,4 0 0 0,12 0 0-2,-9 2 0 2,7 2 0 0,-1-2 0 1,-6-1 0-4,8 6 0 3,-8-1 0 0,10-1 0-2,-4 3 0 2,1 3 0 0,3-2 0 1,-1-4 0-2,4 1 0 0,-3-6 0 0,2 0 0 2,-8 0 0-2,9 2 0-1,-4 3 0 2,1 6 0 0,3 6 0 0,-8-1 0-2,3 4 0 3,-3 3 0-2,5-1 0 2,2 7 0-4,-11-1 0 3,9 2 0 0,-1 0 0-1,-6-2 0 0,4-2 0 1,-7-6 0 0,6-4 0-2,7 1 0 3,-2 6 0-2,2 7 0 2,0 9 0-3,0 6 0 1,0 3 0 1,0-3 0 0,0-1 0 0,5 1 0-2,5 4 0 2,-3 0 0 0,-1 4 0 1,4 1 0-4,-7-4 0 3,1-3 0 0,12-2 0-1,-3 1 0 0,2-7 0 1,18-3 0 0,8-3 0 0,15-1 0-1,11-8 0 0,17 2 0 2,13-8 0-4,13 6 0 3,3-6 0 0,9 8 0 0,10 1 0-2,3 2 0 3,-3-4 0-2,20-2 0 2,-8-6 0 0,14-4 0-3,-2-5 0 3,-7-8 0-2,8-3 0-1,-9 1 0 2,-5 4 0 0,1 0 0-1,-14 7 0 2,-7 0 0-2,-5-7 0 0,-11-4 0 1,6-5 0-2,5-7 0 1,6 0 0 2,10-3 0-1,-14 3 0-2,-8 5 0 1,1 6 0 1,-6 6 0 1,3 0 0-2,-3 0 0 0,11-1 0 1,-1-1 0 0,6-1 0-2,-5-7 0 2,5-2 0 0,-6-2 0 0,4 2 0 0,-17-2 0-2,0 3 0 2,-11-7 0 0,-2-2 0-2,-1 0 0 2,2 0 0 0,0 0 0 0,4 0 0-2,-10 9 0 2,-1 2 0 0,-7 2 0 0,2-1 0-2,-6-4 0 2,-10-8 0 0,8 0 0-1,-11 0 0 0,-1-1 0 1,-10-29 0 0,7-3 0 0,1-5 0-2,-2-3 0 3,-9-6 0-2,-2-4 0 2,4-5 0-2,-10-3 0-1,-11-5 0 2,8-10 0 0,-16-2 0-2,1 2 0 2,-3 2 0 0,0 13 0 0,-8 11 0 0,3 3 0-3,-13 4 0 4,0-4 0-1,0-9 0-2,0-5 0 2,0-6 0 0,0-3 0 0,1-1 0-2,10 0 0 2,-3 3 0 0,1-1 0 0,3-2 0-2,-8-5 0 1,8 3 0 2,-8-11 0-1,3-9 0-2,6-4 0 2,-9-8 0 0,12-9 0-1,5-10 0 1,-5-2 0-2,-9-1 0 3,-3 1 0-1,-4-5 0-2,0 4 0 2,0 4 0-1,-7 9 0 2,-18 17 0-3,-11 14 0 2,-4 8 0 0,-17 7 0 1,-7 7 0-4,-10 6 0 3,-10 2 0 0,-11 10 0 0,-5 1 0-2,-8 5 0 3,-13 5 0-2,-19 3 0 2,-13-2 0-3,-5 4 0 1,-2 5 0 2,-5 1 0-2,1 2 0-1,3 4 0 2,-2 0 0-1,9 6 0 2,9 0 0-3,4 4 0 2,5 1 0-1,9 2 0 2,9 0 0-3,-2 0 0 2,7 0 0 0,5 0 0 0,-5 0 0-2,5 0 0 2,-16 0 0 0,0 0 0 0,-7 0 0-2,7 0 0 2,-2 2 0 0,-5 13 0 2,6 1 0-6,-14 0 0 4,-1-1 0 0,-1 0 0 0,1 2 0-1,-3 0 0 0,3 1 0 2,1 2 0-2,1 0 0-1,18 3 0 2,-4 2 0 1,7 6 0-2,-3 6 0-1,12 4 0 2,-9 6 0 0,4 2 0 0,9 7 0-1,4 4 0 0,5 2 0 2,8-8 0-2,6 6 0-1,-14-6 0 3,11 2 0-2,-1-3 0 2,1 1 0-4,12-1 0 4,8 3 0-2,8 3 0 2,8 0 0-3,12 3 0 2,-2 9 0-1,-1 5 0 2,5 8 0-1,4 0 0-2,-6 0 0 1,8 3 0 2,-2 1 0-3,14 1 0 1,8-2 0 1,8-2 0 0,0 0 0-2,0-12 0 2,0-4 0 0,0 1 0 0,14-1 0-2,-4 0 0 2,6-3 0 0,5-1 0 0,14-4 0-1,7-3 0 1,15-1 0 0,9-1 0-1,3-6 0-1,7-2 0 2,13 2 0 0,-1-1 0 1,12-2 0-3,5 3 0 2,8 1 0 0,-3 1 0 0,4-2 0-2,-1 1 0 1,-8 2 0 1,-8 3 0 0,-10 1 0-2,-3-3 0 3,9-7 0-1,-2-8 0 0,15-7 0-2,1-11 0 2,8-2 0 0,-8 1 0-1,-3 2 0 0,-4-2 0 0,0 0 0 2,9-1 0-2,-3-4 0-1,14 2 0 3,8-3 0-2,11 2 0 1,3-1 0-2,10 7 0 3,-7 2 0-2,0 3 0 2,-4 1 0-3,-12-6 0 2,-25-1 0-1,-4-10 0 1,-4-6 0-2,-11-5 0 2,12 0 0 0,11 0 0 0,8-8 0-2,1-4 0 2,-5 4 0 0,1 3 0 0,-6 5 0-2,-7 0 0 2,0 0 0 1,-6 0 0-2,6 0 0-1,-3-4 0 2,-13-4 0 0,3 1 0 0,-10-10 0-1,0 2 0 0,-3 3 0 2,6 4 0-2,-1 6 0-1,5 2 0 2,5 0 0 0,-5 0 0 0,1 0 0-2,-11 0 0 2,-3-21 0 0,-1-15 0 0,0-6 0-1,-12-9 0 1,1-6 0 0,-5 5 0 0,-1-2 0-2,1 1 0 2,-11-1 0 0,1-8 0 0,1-9 0-2,7-21 0 2,-6-14 0 0,8-18 0 0,-13-8 0-2,-1-8 0 3,-4-6 0-2,-12 2 0 1,-4 7 0-2,0 6 0 2,-4-2 0-1,-9-3 0 1,6-9 0-1,-5-8 0 0,-8 2 0 2,0 0 0-2,0-12 0-1,-44-6 0 2,-33-4 0 0,-24 10 0 1,-25 12 0-2,-29 16 0 0,-28 6 0 1,-18 13 0 1,-21 19 0-4,-17 16 0 3,-1 7 0 0,-3 5 0 0,170 60 0-2,13-2 0 1</inkml:trace>
    </iact:actionData>
  </iact:action>
  <iact:action type="add" startTime="15383">
    <iact:property name="dataType"/>
    <iact:actionData xml:id="d1">
      <inkml:trace xmlns:inkml="http://www.w3.org/2003/InkML" xml:id="stk1" contextRef="#ctx0" brushRef="#br0">23528 13609 730 0,'0'-1'244'7,"0"1"-74"-1,0 0 36 2,0 0-26 0,0 0-58 0,0 0-18-2,-10 0-6 2,-9 0-32 0,-3 0-14 0,-7 0-2 0,-12 0-25-2,-15 0-25 2,-21 0 0 0,-7 0 0-2,-16 0 0 3,-10 0 0-2,5-4 0 3,3-4 0-2,16 0 0-2,-2 2 0 2,17 0 0 0,7 4 0-2,7-1 0 2,17 3 0 0,9 0 0 0,21 0 0 0,1 0 0-3,9 0 0 2,0 0 0 1,41 0 0-2,27 0 0 2,23 0 0 0,24 0 0 0,24 0 0 0,3 5 0-1,-3 7 0 0,-14 4 0 1,-9 6 0 0,-19 1 0-2,-13-2 0 2,-7-6 0 0,-13-3 0-2,-8-4 0 2,-18-2 0 0,-18-6 0 0,-17 0 0-2,-3 3 0 2,-30 0 0 0,-44-1 0 0,-47 1 0 0,-25-3 0-2,-6 0 0 2,-12 0 0 1,8 0 0-4,15-8 0 4,23 1 0-2,21 7 0 1,28 0 0-2,11 0 0 2,19 0 0 0,21 0 0 0,18 0 0-2,2 0 0 2,73 0 0 0,29-7 0 0,24-8 0-1,18 10 0 0,2 2 0 2,-7 3 0-2,-24 0 0-1,-20 0 0 2,-33 0 0 0,-28 0 0 0,-23 0 0 0,-13 0 0 0,0 0 0-2,-42-7 0 2,-29-8 0 0,-26 0 0-2,-7 8 0 2,-9 3 0 0,9 4 0-2,11 0 0 2,28 0 0 1,22 0 0-2,19 0 0 2,18 0 0-4,6 0 0 3,17 0 0 0,56 0 0-2,15 0 0 2,12 0 0 0,-7 7 0 0,-26 0 0-2,-27 3 0 4,-24-8 0-4,-16 6 0 2,-19-1 0-2,-46-7 0 2,-33 0 0 0,-15 0 0 0,-5 0 0-2,67-7 0 2,11 7-243 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55:09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95">
    <iact:property name="dataType"/>
    <iact:actionData xml:id="d0">
      <inkml:trace xmlns:inkml="http://www.w3.org/2003/InkML" xml:id="stk0" contextRef="#ctx0" brushRef="#br0">27049 4140 642 0,'0'0'122'5,"0"0"0"3,0 0-26 0,-171 11 42 0,101-11-54-2,-1 0 8 2,-15 0 4 0,-5 0-28 0,-6 0-20-2,0 2 26 2,-7 1-16 0,4-3-24 0,-3 0-24-2,-8 0 4 2,4 0 2 0,-2 0 46 0,-6-3-24 0,-6-2-16-1,-1-2-14 0,-9 2 4 2,-1 0-4-3,-15 2 8 1,-14-2 2 1,-7-2 2 0,-12 5-4-2,-4-4-10 2,-14 6 4 0,-5 0-8 0,1 0 8-1,1 0-6 0,4 0-4 1,4 0 4 1,9 0 0-4,-2 0-2 4,-14-5 2-2,-1 1 4 1,-17-1-6-2,-5 5 6 2,-2 0-8 0,-2 0 4 1,7 0-2-4,11 0-2 4,2 5 0-2,8 10 4 1,3-1-4-2,12-2 2 3,-13-8-2 0,0-4 4-1,-5 0-4-2,-5 0 0 2,-4-3-2 0,0-7 0 0,-3 2 0-3,-4 1 2 4,14 5 2-2,7 2-2 2,13 0 0-4,0 0 0 4,-11-3 2-1,-5-5 2 0,-5-6-4-3,-16-3-2 4,4 0 2-1,1-1-2 0,11 8 0-2,23 5 0 1,15 5 2 2,13 0 0-1,27 0 0-2,9 24 0 1,5 14-2 2,19-3 0-1,7 7 2-2,18 1 0 2,8-7 4 0,7 1-2 0,8 2-4-2,8 3 2 2,2 9 0 0,8 6 0 1,-1-2 0-4,10 9 0 3,11 8 6 0,-4 6-4 0,8 3 2-3,4 1-4 3,0-1 2 1,0 1-2-1,0-1 0-2,-3-2-2 2,-1 8 2 0,-9 4 0 0,5 3 0-2,-5 8-2 2,9 4-2 0,4 7 2 0,0-3 0-3,0-4 2 4,0-1 2-2,0-4-2 3,14 2 0-5,10 4-2 3,-4 6 2-1,0-1 0 2,-1-2 0-3,-5-7 2 2,13-11 0 0,-10-17-2 0,-3-17 0-1,2-13 0 0,5-13 0 1,-5-13 6 0,0-4-4-2,-5-2-2 1,5 2 2 0,4-1 0 1,4-4-2-1,5 7 0 1,3 0 2-1,8 5-2 2,17-1 0-3,12 1 0 1,2-3 0 1,22 4 2 0,-6 8-2-2,10 9 0 2,3 10 0 0,-1 12-2 0,8 6 4-1,6 1-2 0,7 1 6 1,8 4-6 0,10-10 0-2,2-4 2 3,17-4-2-2,7-11 0 1,1-1 0-2,7-5-2 3,-11-7-8-2,0-7 10 2,-1-6 0-4,-8-7-2 3,1-7 2 0,-8-1 0 0,-6-4 0-2,-1 9 0 3,-4 4 2-2,0 1 6 1,4 6-4-1,10-10 5 0,-3-5-9 1,6-3-3 1,15-2 1-4,0 0 2 3,-6 0 0 0,-6 0 2 0,-3-2-2-2,8-13 0 3,-1-2-8-2,6-3 10 2,10 1-2-4,6-7 2 3,2-8 5 0,5-3-7 0,11 7-5-2,3 3 5 2,-1 7 5 1,0 14-5-2,2 2 0 0,-14 4 0 0,2 0 0 2,-2 0 0-2,9 10 0-1,4 1 0 2,0-1 0 0,12-6 0 1,-4 1 0-4,8-2 0 3,8-3 0 0,-8 0 0 1,4 0 0-4,-1 0 0 3,-3 0 0 0,-5-5 0 0,19-10 0-2,0 2 0 2,10 1 0 0,6 5 0 0,-7 7 0-1,2 0 0 0,-14 0 0 1,-6 2 0 1,-6 20 0-4,-15-2 0 3,1 0 0 0,0-7 0 0,0-9 0-2,2-4 0 2,-4 0 0 0,-5 0 0 1,-14-10 0-4,-17-17 0 3,-6-15 0 0,-15-7 0 0,-10-3 0-2,-9-10 0 2,-20-2 0 0,-10-10 0 0,-10-5 0-1,-8-2 0 0,-4-15 0 1,-4-14 0 0,-7-17 0-2,-1-16 0 2,-15-8 0 0,-6-9 0 0,-12 7 0-1,-14 19 0 0,-10 13 0 1,-3 20 0 1,0 11 0-4,-6 3 0 3,-15 8 0 0,-8 3 0 0,1 1 0-2,5 2 0 2,-6 2 0 0,9 3 0 0,-4 9 0-1,1 6 0 0,1 12 0 1,-9 9 0 0,6 15 0-1,-1 4 0 0,6 4 0 1,-9-2 0 0,-3-3 0-2,-7-12 0 2,-12-13 0 0,-12-14 0 1,-13-22 0-4,-16-16 0 4,-21-5 0-2,-14 2 0 1,-11 16 0-2,-6 14 0 2,-14 13 0 0,-1 10 0 0,-2 7 0-1,-4 3 0 0,-2 4 0 1,14-5 0 1,12 7 0-4,3 1 0 3,8 2 0 0,7 9 0 0,5-2 0-2,7 6 0 2,-8 4 0 0,-6-5 0 1,-16-5 0-4,-9-4 0 3,3-4 0 0,-3 1 0 0,-1-1 0-2,-3 6 0 2,6 10 0 0,-8 7 0 0,15 0 0-1,6 0 0 0,9 0 0 2,17 0 0-2,-4 0 0-1,13 0 0 3,3 0 0-1,10-18 0-1,-3-1 0-1,6 4 0 2,0 3 0 0,-8 5 0 1,0 0 0-4,-18 4 0 3,3-2 0 0,-6-3 0 0,1-1 0-2,-4 1 0 2,-6-4 0 0,5 2 0 0,-11-2 0-1,-3 4 0 0,3 5 0 1,-7 0 0 0,-1 3 0-2,5-8 0 2,-6-5 0 0,3-2 0 1,-3-7 0-4,2-6 0 3,-1-4 0 0,-18-2 0 1,-10 2 0-4,-10 8 0 5,-14 4 0-4,4 7 0 2,-13-1 0-2,-5-1 0 2,-1-5 0 0,2 1 0 0,3-4 0-1,1-5 0 0,12-3 0 1,-8-5 0 0,5-7 0-2,-15-1 0 2,-15-13 0 0,-6 8 0 0,-10 6 0-2,-11 17 0 3,0 20 0-2,-6 6 0 2,8 10 0-3,21 27 0 1,2 0 0 1,11 1 0 1,0-4 0-4,5-7 0 3,3-4 0 0,3 1 0 0,17 6 0-1,1 6 0 0,20 16-83 2,10 10-157-2,121-35-22-1,19 0-306 2</inkml:trace>
    </iact:actionData>
  </iact:action>
  <iact:action type="add" startTime="8579">
    <iact:property name="dataType"/>
    <iact:actionData xml:id="d1">
      <inkml:trace xmlns:inkml="http://www.w3.org/2003/InkML" xml:id="stk1" contextRef="#ctx0" brushRef="#br0">24131 11336 176 0,'7'0'242'7,"-4"0"-110"-1,-3 0-32 3,0 0 0-2,0 0-44 2,0 0-32-3,0 0 28 2,-17 0 16 0,-10 0-4 0,0 3-10-3,-6 1-2 4,5-3-2-1,-11 3 0 0,3-1-4-3,-5-3 0 3,3 0-6 0,-2 0-6 1,-2 0 6-3,-2 0-10 2,2 0 0 0,-10 0-6 2,9 0-2-5,-2 0 6 1,-3 0 0 2,7 0 0 0,3 0 4-2,9 0-4 2,-1 0-6 0,4 0-2 1,6 0 0-3,2 0 0 2,1 0 6-1,4 0 2 2,-7 5 4-3,-1 3-8 1,-8 3-8 1,2-5-6 0,-10-6-2-2,-3 0 16 3,-8 0-14-1,-4 0-6 0,-2-8 0-2,4-7 2 2,6 0-4-1,-2 3 4 1,15 0-6-2,-5 4 0 2,16 3 0 0,4 1 0 0,7 2 2-2,-4 2-2 2,7 0 0 0,-4 0 0 1,0 0 2-4,6 0 4 3,-10 0-2 0,-1 0 0 0,-6 0-2-2,1 0 10 2,-6-4-2 0,-7-10-4 0,2 1-4-2,-9-4 2 2,-10 0 0 0,5 7-2 0,-14-3 0-1,-2 6 2 0,0 0-2 1,-11 2 4 0,3 5-2-2,-3 0-2 4,4 0 7-4,-10 0-9 3,-4 0 0-4,1 0 0 3,-12 0 0 0,7 0 0 0,-12 0 0-1,10 0 0 0,-11 0 0 1,2 0 0 0,-3 0 0-1,2 0 0 0,-5 0 0 1,-4-13 0 0,-7-3 0-2,13 0 0 2,-6-4 0 0,-3 1 0 1,7-4 0-4,1 4 0 4,-11-3 0-2,-7-2 0 2,-1 4 0-4,-3-1 0 3,-1-2 0 0,-7-3 0 1,0 1 0-4,-8 1 0 3,-14 9 0 0,6 4 0 0,-5 2 0 0,12 7 0-2,2 2 0 2,17-3 0 0,2-1 0-2,4-1 0 2,11-3 0 1,4-4 0-2,1 0 0-1,3 5 0 3,-6 4 0-2,-10 3 0 3,1 0 0-5,-8 0 0 2,5 20 0 1,-1 2 0 0,12-1 0-1,1-8 0 0,6-1 0 2,9-5 0-2,-5-1 0 0,13 2 0 0,-1 1 0 1,13 5 0 0,-2 2 0-2,8 6 0 2,-2-2 0 0,21 4 0 0,5-2 0-2,5-2 0 3,9-3 0-2,1-4 0 2,0 4 0-4,3-5 0 3,-11-2 0 1,5 2 0-2,-9-1 0-1,-4-2 0 2,9-3 0 0,-3 0 0 0,9-2 0-1,7 3 0 1,10-5 0-1,4 1 0 1,3 2 0-2,-9 7 0 2,5 7 0 0,-9 11 0 0,8 0 0-2,-8 4 0 3,8 3 0-2,-4 1 0 2,-3 6 0-4,5 11 0 3,-6 1 0 1,6 8 0-2,-6 12 0-1,-3 9 0 2,8 7 0 0,-5 5 0 2,3 5 0-5,-3 6 0 2,12 4 0 2,-5 6 0-2,-4 2 0-1,7-4 0 2,-1-9 0 0,-1-9 0 0,-2-16 0-2,3-10 0 2,4-6 0 0,-5 0 0 1,2 2 0-4,3 3 0 3,0 0 0 0,0-7 0 0,0-2 0-2,0 2 0 2,0 1 0 0,0 6 0 0,0 6 0-1,0 11 0 0,-13-6 0 1,10-12 0 0,-10-24 0-2,9-17 0 2,4-17 0 0,0-7 0 3,0-5 0-8,0 0 0 5,0 3 0 0,0-1 0 1,0 1 0-4,0 0 0 3,0 1 0 0,0 1 0 0,20 3 0-2,-4 4 0 2,-7 4 0 1,7 8 0-2,4 0 0 0,0-1 0 0,-1-6 0 1,2-7 0 0,2-3 0-2,-1-5 0 2,12-2 0 0,0 0 0 0,3-5 0-2,7-16 0 2,4 3 0 0,-5 3 0 1,6 13 0-4,-2 2 0 3,6 0 0 0,-2 0 0 0,6 10 0-2,2 7 0 2,2 3 0 0,13-1 0 0,-3-2 0-1,6 1 0 0,13-4 0 1,-8-1 0 0,0-1 0-2,-3-7 0 2,-8-2 0 0,3-3 0 0,-1 0 0-2,-5 0 0 3,-2 0 0-2,7 0 0 2,-12 0 0-4,4 0 0 3,-6 0 0 0,-5 0 0 1,-10 0 0-4,-4 0 0 3,-1 0 0 0,-5 6 0 0,0 0 0-1,0-4 0 1,2-2 0-1,-8 0 0 1,8 0 0-2,-4 0 0 2,-5 0 0 0,9 0 0 0,-11 0 0-2,-2 0 0 2,6 0 0 0,-4-2 0 1,-2-4 0-4,10-3 0 3,-5 1 0 0,8-1 0 0,1 4 0-2,-7 2 0 2,8 1 0 0,1-1 0 0,1 3 0-1,-3 0 0 0,3 0 0 1,4 0 0 0,-4 0 0-1,4 0 0 0,8 0 0 2,4 0 0-2,-3 5 0-1,8 7 0 2,7-4 0 0,-5-3 0 1,1 0 0-4,-3-1 0 4,3-4 0-2,8 0 0 1,-6 0 0-2,-4 0 0 2,9 0 0 0,-4 0 0 0,-7 0 0-1,13 13 0 0,-6 2 0 1,4 2 0 0,-2-6 0-2,2 1 0 2,-1-2 0 0,-5 0 0 1,-3-2 0-4,-4-3 0 4,-3-1 0-2,1-4 0 2,-10 0 0-4,-3 0 0 3,-2 0 0 0,-2 0 0 1,-6 0 0-3,8 0 0 1,-13 0 0 1,8 0 0 0,-6 0 0-1,-1 0 0 0,6 0 0 1,-12 0 0 0,0 0 0-1,2 0 0 0,4 2 0 1,-6-2 0 0,5 3 0-2,8-1 0 2,0 1 0 0,-8 4 0 1,8 0 0-4,-5-1 0 3,-4 0 0 0,-1-5 0 0,3 6 0-2,-9-4 0 2,1-1 0 0,-10 2 0 0,5-4 0-1,2 0 0 0,1 0 0 1,1 0 0 0,-3 0 0-2,-1 0 0 2,-1 0 0 0,5 0 0 0,9 0 0-2,-6 1 0 3,13-1 0-2,-7 3 0 3,8 1 0-4,2 1 0 2,-2 7 0-1,-6-2 0 3,5 3 0-5,-4-3 0 3,-7-3 0 0,8-2 0 0,-3-5 0-2,11 0 0 2,11 0 0 0,-7 0 0 0,1 0 0-2,5 0 0 2,-4 0 0 0,9 0 0 0,-12 0 0-2,6 0 0 2,-3 0 0 0,-7 0 0 0,8 0 0-3,1 0 0 4,-2 0 0-1,9 0 0 0,-2 0 0-2,-6 0 0 2,-2 0 0-1,4-9 0 2,-10 3 0-3,1 1 0 2,-2-4 0 1,-1 7 0-2,-8-4 0-1,3 1 0 2,6-3 0 0,-10-1 0 0,11-1 0-2,0 5 0 2,4 3 0 0,9-4 0 1,7 2 0-4,3 4 0 3,11-1 0 0,2-5 0 0,-8 0 0-2,6-1 0 2,-8-3 0 0,-2 3 0 0,6-2 0-2,-3 3 0 2,-2 4 0 0,4-2 0 0,-5 1 0-2,-4-5 0 2,3-4 0 0,-3 2 0 0,-5-1 0-1,1 1 0 0,-2 8 0 1,3 2 0 0,-4 0 0-2,-12 0 0 2,-11 0 0 0,4 0 0 0,-7 0 0-2,5 0 0 2,-7 0 0 0,4 0 0-2,-16 0 0 1,1 0 0 0,2 0 0 1,-4 0 0 0,4 0 0-2,0 0 0 2,4 0 0 0,-1 0 0 0,-11 0 0-2,8-2 0 2,-3-21 0 0,-8-14 0 1,-5-19 0-3,0-23 0 1,0-16 0 1,0-18 0 0,0-16 0-2,0-6 0 2,0-5 0 0,-2 1 0 0,2 14 0-1,0 7 0 0,0 11 0 1,0 6 0 0,0 10 0-2,2 7 0 2,1 8 0 0,1 1 0 0,-4 2 0-2,0-4 0 3,0-7 0-2,0-6 0 2,0 0 0-4,0-4 0 3,0 12 0 0,-4 14 0 0,4 14 0-2,0 21 0 3,0 10 0-2,0 4 0 1,0-3 0-1,0-2 0 1,0-3 0 0,0-7 0 1,0 8 0-5,-3 4 0 4,1-1 0 0,-1 1 0 0,-7 3 0-2,4-4 0 2,2 1 0 0,-5-2 0 1,5-3 0-4,1-10 0 3,3-8 0 0,0-2 0 0,0 5 0-2,-1 11 0 2,-2 14 0 0,3 11 0 0,-9 6 0-1,9-3 0 0,-3-2 0 2,-1-4 0-2,-12 1 0-1,-1 1 0 2,6 2 0 0,-6 3 0 0,5-1 0-2,5 0 0 2,-6-4 0 0,1-8 0 1,-3-4 0-4,-3-4 0 3,2 6 0 0,6 5 0 0,-7 6 0-2,1 6 0 2,-7 0 0 0,2 0 0 1,-12 21 0-3,5 1 0 1,-5 6 0 2,5-3 0-2,-3 1 0-1,3-4 0 2,8-5 0 0,2-2 0 1,0-7 0-4,10-3 0 3,-5-1 0 0,9-3 0 1,-8-1 0-4,11 0 0 3,-2 0 0 0,3 0 0 1,0 4 0-4,0 12 0 3,0-7 0 0,0 10-533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59:12.21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5" units="cm"/>
      <inkml:brushProperty name="height" value="0.055" units="cm"/>
    </inkml:brush>
    <inkml:brush xml:id="br5">
      <inkml:brushProperty name="width" value="0.05292" units="cm"/>
      <inkml:brushProperty name="height" value="0.05292" units="cm"/>
      <inkml:brushProperty name="color" value="#7030A0"/>
    </inkml:brush>
  </inkml:definitions>
  <iact:action type="add" startTime="9732">
    <iact:property name="dataType"/>
    <iact:actionData xml:id="d0">
      <inkml:trace xmlns:inkml="http://www.w3.org/2003/InkML" xml:id="stk0" contextRef="#ctx0" brushRef="#br0">4774 16381 1056 0,'0'0'294'8,"0"0"-98"-1,0 0-52 2,0 0-74-4,0 0-2 3,0 0 14 0,0 0-16-2,0 0 5 2,0 0-71 0,0 0 0 0,0 0 0-2,0 0 0 2,0 0 0 0,0 0 0 0,0 0 0 0,3-12 0-2,8-5 0 2,-2 3 0 0,-6 1 0-2,7 1 0 2,-7 4 0 0,0 0 0 0,-2 2 0-2,-1 3 0 2,0 3 0 0,0 0 0 0,0 0 0-2,0 0 0 2,0 0 0 0,0 0 0 0,0 0 0 0,0 0 0-2,0 0 0 2,0 0 0 0,0 0 0-2,0 0 0 2,0 0 0 0,0 0 0 0,0 0 0-2,0 0 0 2,0 0 0 1,0 0 0-2,9 0 0-1,-9 0 0 2,0 0 0 0,0 0 0 0,0 0 0-2,0 0 0 2,0 0 0 0,0 0 0 0,3-7 0-2,-3 2 0 2,4-5 0 0,1-2 0 0,3 2 0 0,-5 6 0-2,1-1 0 2,-1-3 0 0,-1-7 0 1,6-5 0-4,0-5 0 4,3 3 0-2,-6-1 0-1,2 4 0 2,-4 2 0 1,7-1 0-2,-6-1 0-1,-1 2 0 2,10-5 0 0,-5-3 0 0,7-5 0-2,-10 0 0 3,8-4 0-2,1-1 0 1,-5 3 0-1,4 4 0 0,-3 4 0 1,-1 0 0 0,-5 5 0-2,4 0 0 2,-6 0 0 1,9 1 0-2,-7-1 0 2,8-11 0-4,-1-1 0 3,2-2 0 0,-6-4 0 1,14-2 0-4,-5-6 0 4,2 3 0-2,-3 1 0 0,-2-2 0 2,2 7 0-1,-1-1 0 0,-5 7 0 0,4-5 0-3,-6 1 0 2,9-2 0 1,-3-3 0-2,-1-12 0 2,4 1 0 1,4-11 0-2,-4 7 0-1,3 0 0 2,-2 0 0 0,3 3 0 0,1 3 0-2,-1 1 0 2,-10 2 0 0,10 5 0 0,-4 1 0-2,-3 9 0 3,-5 2 0-2,2 2 0 1,0 1 0 0,-6 6 0-1,8-4 0 0,-3-2 0 1,-2 2 0-2,-3 0 0 2,0 6 0 0,-1 9 0 0,-3 8 0-2,0 0 0 2,0 0 0 0,0 0 0 0,0 0 0-1,0 0 0 0,0 0 0 1,0 0 0 0,-10 18 0-2,-19 12 0 3,5 9 0-2,-13 7 0 1,0 4 0-2,-5 6 0 2,1 1 0 0,11-5 0 0,1-3 0-1,8-7 0 0,1-15 0 1,13-9 0 0,0-10 0-2,7-8 0 2,0 0 0 1,0 0 0-2,0 0 0-1,13 0 0 2,16-13 0 0,-2-14 0 0,1-8 0-2,9-8 0 3,4-5 0-2,-2-5 0 1,2-5 0-2,11-4 0 2,-9-2 0 0,-2 3 0 1,-8 7 0-4,-5 16 0 3,-5 12 0 0,-6 9 0 0,-5 13 0 1,-11 0 0-4,-1 4 0 3,0 0 0 1,0 0 0-4,0 28 0 3,0 15 0 0,0 4 0 0,0 2 0-2,0-2 0 3,0-2 0-2,0-8 0 1,0-7 0-2,0-11 0 2,8-7 0 0,-5-12 0 0,-3 0-995-2</inkml:trace>
    </iact:actionData>
  </iact:action>
  <iact:action type="add" startTime="12059">
    <iact:property name="dataType"/>
    <iact:actionData xml:id="d1">
      <inkml:trace xmlns:inkml="http://www.w3.org/2003/InkML" xml:id="stk1" contextRef="#ctx0" brushRef="#br0">6945 14262 1054 0,'0'0'314'5,"0"0"-84"2,0 0-54 2,0 0-56-1,0 0-34-2,0 0-19 2,0 0-67-1,158-54 0 2,-119 35 0-4,-1 2 0 3,5-4 0 0,-2 3 0 1,7-1 0-4,0-2 0 4,-3-2 0-2,7 1 0 3,-4 0 0-5,8 1 0 4,-1 2 0-2,-5 3 0 3,6-1 0-5,-10-1 0 3,8 0 0 0,-8-2 0 0,8-4 0-1,-8 8 0 0,1-1 0 2,-2 6 0-2,1 0 0-1,3 2 0 4,4-2 0-2,6-6 0-2,-2 0 0 1,-4-2 0 0,-2 2 0 3,-15 8 0-4,-11 7 0 1,-6 2 0 0,-2 0 0 2,-11 0 0-2,1 0 0-3,-1 0 0 6,-5 0 0-2,11-3 0-2,-8 0 0 0,4-3 0 5,-6 3 0-4,-2 3 0-1,0 0 0 0,0 0 0 4,0-5 0-3,-7-7 0 1,-29-3 0-2,-7-9 0 2,-11 4 0 0,8 2 0 0,-2 2 0-2,1 3 0 2,7 5 0 0,9 4 0 1,-1 4 0-5,12 0 0 5,13 0 0 0,-3 0 0-2,7 0 0-2,3 0 0 3,0 0 0 0,0 0 0 0,0 0 0-1,0 0 0 0,0 0 0 1,16 0 0 0,8 0 0-2,11 0 0 2,-7 0 0 0,9 0 0 0,0 0 0-2,3 0 0 2,-1 0 0 1,-5 0 0-2,-7 0 0-1,-2 0 0 3,-6 12 0-2,1 1 0 1,-7 4 0-2,-9-3 0 2,-4-1 0 0,0 4 0 0,0 5 0-2,-4 10 0 2,-34 8 0 0,-17 5 0 0,10 1 0-2,-10-11 0 2,13-4 0 0,3-11 0 0,19-9 0-2,4-5 0 2,12-6 0 0,4 0 0 0,0 0-317-2</inkml:trace>
    </iact:actionData>
  </iact:action>
  <iact:action type="add" startTime="13954">
    <iact:property name="dataType"/>
    <iact:actionData xml:id="d2">
      <inkml:trace xmlns:inkml="http://www.w3.org/2003/InkML" xml:id="stk2" contextRef="#ctx0" brushRef="#br0">10256 13843 146 0,'0'0'264'7,"0"0"-22"1,0 0-2 0,0 0-48-2,0 0-8 2,0 0-6 0,0 0-20 0,0 48-38-2,0-48-10 3,0 0 20-2,0 0-47 1,0 0-83-2,16-14 0 2,4-6 0 0,13-4 0 0,-2-6 0-2,2-1 0 2,9-2 0 0,0-1 0 0,10-1 0-2,-4 1 0 3,7-1 0-2,-5 1 0 1,2 4 0-2,1-4 0 2,1-3 0 1,3 0 0-2,-1-1 0-1,1 4 0 3,-9 0 0-2,12 1 0 2,-3 4 0-4,4-1 0 3,-2-5 0 0,5-4 0 0,-5-1 0-2,-1-4 0 2,2-3 0 0,-4-4 0 0,8-3 0-2,-3-1 0 2,-4-2 0 0,-1 4 0 0,-12 5 0-2,-4-1 0 3,1 11 0-2,-14 4 0 1,12 4 0-2,-18 4 0 3,2 3 0-2,-3 3 0 2,-2 3 0-4,0 4 0 3,-16 4 0 0,10 4 0 0,-12 2 0-2,0 3 0 2,0 0 0 0,0 0 0 0,0 0 0-2,0 0 0 2,-16 0 0 0,-21 3 0 0,-3 16 0-2,-8 6 0 2,-9 3 0 0,-2 9 0 0,-5-1 0-2,8 4 0 3,-1-6 0-2,17-14 0 2,16-7 0-4,7-9 0 3,14-4 0 0,3 0 0 0,0 0 0-2,0 0 0 2,16-25 0 0,25-11 0 0,6 1 0-2,10 1 0 2,5-5 0 0,-1 4 0 0,0 10 0-2,-2 10 0 2,-15 5 0 0,2 10 0 0,-15 0 0-2,-8 0 0 3,-6 0 0-2,-1 12 0 2,-3 13 0-4,-5 2 0 3,-5 8 0 1,-3 7 0-2,0 10 0-1,0 5 0 2,-19 8 0 0,-5-5 0 0,4-13 0-2,0-11 0 3,2-10 0-2,8-11 0 1,2-8 0-2,3-7-191 2,2 0-1387 0</inkml:trace>
    </iact:actionData>
  </iact:action>
  <iact:action type="add" startTime="18226">
    <iact:property name="dataType"/>
    <iact:actionData xml:id="d3">
      <inkml:trace xmlns:inkml="http://www.w3.org/2003/InkML" xml:id="stk3" contextRef="#ctx0" brushRef="#br1">4938 16274 172 0,'0'0'276'8,"0"0"-146"-1,0 0-50 0,0 0-50 1,0 0-20 0,0 0 42-1,-24 68 40-1,20-58-8 3,-6 0-30-1,10-5-16 0,-3 0 26 0,3-5 20-3,0 0 64 3,0 0-12 1,0 0-20-2,0 0-8 0,0 0-22 1,0 0 0-1,0 0 6 1,0-10-14-2,3-10-47 3,11-5-31-1,1-7 0-3,2-4 0 4,-5-7 0-1,15 4 0 0,-14-2 0-3,16-2 0 3,-1-4 0 3,4-7 0-6,7-8 0 1,3-5 0 2,1-4 0 1,5-1 0-1,0 1 0-2,-3 7 0 2,-4 0 0 1,1 12 0-2,-5 2 0-1,0-1 0 1,3-8 0 1,4-10 0 0,4-8 0-2,8-14 0 2,4-10 0 0,-3 0 0 1,7 9 0-2,-1 1 0-1,-3 13 0 2,1 3 0 0,-4-4 0-2,-1-3 0 2,-8 1 0 1,7-3 0-2,-11 4 0 0,-2 14 0 1,-3 12 0 0,-19 14 0-1,6 16 0-1,-15 9 0 2,-7 13 0 0,-4-1 0 1,0 3 0-4,0 0 0 3,0 0 0 0,0 0 0 0,0 0 0-2,0 0 0 2,0 0 0 0,-4 30 0 0,-36 18 0-1,-2 14 0 1,-14 13 0-1,-4 4 0 1,1 3 0-1,-5-3 0 1,3-1 0 0,-5 4 0-1,-4 11 0-1,9 10 0 2,-6 19 0 0,7 4 0 0,-6 0 0-1,-2-8 0 2,7-7 0-3,2-10 0 3,-5-9 0-3,8-8 0 1,3-11 0 1,1-6 0 1,2-5 0-2,6-8 0 0,2-7 0 0,13 0 0 1,-7 0 0-1,2-5 0 0,-8 0 0 2,13-2 0-2,-2-4 0-1,-1 2 0 2,0-1 0 0,11-3 0 0,1-7 0-2,4-8 0 2,16-11 0 0,-1-3 0 0,1-5 0-2,0 0 0 2,0 6 0 0,-3 3 0 0,3 4 0 0,0-2 0-2,0-5 0 2,0-6 0 0,0 0 0-2,0 0 0 2,0 0 0 1,0 0 0-2,17-28 0 1,19-21 0-2,11-22 0 2,7-21 0 0,-4-7 0-2,14-9 0 2,3 4 0 0,-5 3 0 1,-1 0 0-4,3 2 0 3,1 1 0 0,3 3 0 0,5-6 0-2,2-6 0 2,-1-6 0 0,-3-2 0 0,9-4 0-1,-8 11 0 0,-7 9 0 2,-5 11 0-2,-17 18 0-1,-2 8 0 2,-5 15 0 0,-3 6 0 1,-8 6 0-4,-2 1 0 3,0 4 0 0,-2-2 0 0,5 7 0-2,-3 3 0 2,-6 0 0 0,-4 2 0 0,5 3 0-1,-2 3 0 0,-9 1 0 1,6 0 0 0,-9 0 0-1,-1 1 0 0,13-2 0 2,-3-6 0-2,-1 0 0 0,4 5 0 0,-3-4 0 1,-6 12 0 0,-4 1 0-2,-3 2 0 2,0 4 0 0,0 0 0 0,0 0 0-2,0 0 0 2,0 0 0 1,0 0 0-2,-7 7 0-1,-16 10 0 2,-14 8 0 0,-6 7 0 0,-6-5 0-1,1 4 0 0,-6-8 0 2,11-3 0-2,-1-7 0-1,11-4 0 2,8-4 0 0,9-2 0 0,6-3 0-2,7 0 0 2,-3 0 0 0,2 2 0 0,1 4 0-2,-10 3 0 2,12-1 0 0,-5-1 0 0,6-7 0-2,0 0 0 2,0 0 0 0,0 0 0 0,0 0 0-1,0 2 0 1,0 1 0 0,0 2 0-1,0 2 0-1,0-3 0 2,0-4 0 0,0 0 0 0,0 0 0-2,0 0 0 2,0 0 0 0,0 0 0 0,0 0 0-2,20-2 0 2,8-17 0 1,17-1 0-2,2-3 0-1,10-3 0 3,-6 1 0-2,10 1 0 1,-12 3 0-1,-10 7 0 1,-11 4 0 0,-4 0 0-1,-5 0 0-1,1 0 0 3,1 0 0-2,-8 7 0 1,-9 1 0-2,-4 2 0 2,0 0 0 0,0 0 0 2,0 0 0-6,0 15 0 4,0 16 0 0,0 6 0 0,0 2 0-2,0 7 0 3,0-1 0-1,0-1 0-1,-7 8 0 0,-3-14 0 0,2-4 0 2,5-14 0-2,2-13 0-1,1-7 0 2,0 0 0 0,0 0 0 0,0 0 0 0,-9-27 0-2,6-13 0 2,2-12 0 0,-9 1 0-2,1 4 0 2,-1 2 0 1,0 8 0-1,-6 3 0-3,12 9 0 3,-4 5 0 1,0 11 0-1,0 3 0-2,4 6 0 1,-5 0 0 2,6 0 0-2,-8 0 0 0,-15 0 0 0,3 0 0 1,-18 18 0 0,-5 18 0-2,-8 9 0 2,-3 4 0 0,10-4 0 0,7-9 0-2,7-14 0 2,13-11 0 1,13-5 0-2,7-6 0-1,0 0 0 2,0 0 0 0,13-17 0 0,21-17 0-1,-13 17 0 0,-3 0-25 2</inkml:trace>
    </iact:actionData>
  </iact:action>
  <iact:action type="add" startTime="21384">
    <iact:property name="dataType"/>
    <iact:actionData xml:id="d4">
      <inkml:trace xmlns:inkml="http://www.w3.org/2003/InkML" xml:id="stk4" contextRef="#ctx0" brushRef="#br1">7106 14211 788 0,'0'0'400'8,"0"0"-158"-3,0 0-6 3,0 0-64 0,0 0-72 0,0 0-10-2,0 0-71 2,9 17-19 0,-9-15 0 0,0-2 0-1,0 0 0 0,0 0 0 1,0 0 0 0,7 0 0-2,-6-10 0 2,11-4 0 1,-8-1 0-2,-1 5 0-1,2-5 0 2,0-2 0 0,3-3 0 0,-3-5 0-2,8-6 0 2,-4 1 0 0,10-10 0 0,-2 1 0-2,7-6 0 4,-7-9 0-4,12-5 0 3,-1-8 0-4,-2-2 0 3,4-5 0 0,-2 9 0 0,-10 7 0-1,6 6 0 0,-7 3 0 2,3-8 0-2,-1 0 0-1,-4 1 0 2,-5 3 0 0,3 14 0 0,-7 12 0-1,-6 9 0 0,7 6 0 1,-7 5 0 0,0 3 0-2,0 1 0 2,0 3 0 0,0 0 0 0,0 0 0-2,0 3 0 2,0 18 0 0,-7 9 0 0,-6 4 0-2,0 3 0 2,-3 10 0 1,-2 3 0-2,-5 1 0-1,3 5 0 2,-8 4 0 0,-1 2 0 0,-1 7 0-2,-6 1 0 2,2 6 0 0,2-2 0 0,0-1 0-2,8-6 0 2,-4-5 0 0,4-7 0 0,0-7 0-2,7-3 0 2,5-6 0 0,-4-4 0 0,3-5 0-2,6-3 0 2,3-10 0 1,-3-7 0-2,2 0 0 1,5 0 0-2,0-5 0 2,0 1 0 0,-3-3 0-2,3-3 0 2,0 0 0 0,0 0 0 0,0-12 0-2,3-27 0 2,26-16 0 0,-1-18 0 0,-1-15 0-2,12-5 0 2,-5-8 0 0,3 0 0 0,3 0 0-1,-10 2 0 0,3 3 0 2,4 5 0-2,-8 6 0 0,3 3 0 0,-5 11 0 1,2 10 0 0,-14 10 0-2,5 14 0 2,-4 10 0 0,-13 6 0 0,7 12 0-2,-7 0 0 2,-3 3 0 0,0 3 0 0,0 0 0-2,0 3 0 2,0 0 0 0,0 0 0 1,0 0 0-4,0 0 0 3,0 23 0 1,0 11 0-2,-13 3 0-1,0-5 0 2,-3 2 0 0,1-6 0 0,-4 0 0-2,-1 6 0 2,-3 0 0 0,-5 6 0 0,-5 2 0-2,0 2 0 2,-2-4 0 0,3-3 0 0,4-12 0-1,-1-3 0 0,5-5 0 1,5-5 0 0,2-2 0-2,1 0 0 2,8-5 0 1,7 0 0-2,1-2 0-1,0 1 0 2,-3-4 0 0,3 0 0 0,0 0 0-2,0 0 0 2,0 0 0 0,0 0 0 0,0 0 0-1,0 0 0 0,0 0 0 1,7-12 0 0,16-8 0-2,-5-5 0 2,5 0 0 0,-6-6 0 0,7 0 0-2,-7-9 0 2,6 4 0 1,6 5 0-2,-10 3 0-1,-2 5 0 2,-5 6 0 0,8-2 0 0,-8 2 0-2,5-3 0 2,-7-2 0 0,8-1 0 0,-2 1 0-2,3 3 0 2,-8 4 0 0,5 3 0 0,-1 2 0-2,-5 3 0 2,-1-1 0 0,1 6 0 0,-10-1 0-2,7 3 0 2,-7 0 0 0,3 0 0 0,-3 0 0-2,0 0 0 2,3 0 0 0,-2 0 0 0,2 0 0-2,-3 22 0 2,4 9 0 0,2 9 0 0,-6 10 0-2,0 6 0 2,0 1 0 0,0-5 0 0,3-7 0-2,-3-11 0 2,7-8 0 0,-4-9 0 0,3-7 0-2,-2-3 0 2,-1-5 0 1,-3 1 0-2,0-3 0 0,0 0 0 0,0 0 0 1,0 0 0 0,0 0 0-2,0 0 0 2,0-28 0 0,0-11 0 0,0-12 0-2,-3 1 0 3,-7-1 0-2,0 6 0 1,1 8 0-2,5 12 0 2,0 10 0 0,1 8 0 0,0-3 0-2,-4 3 0 2,4-6 0 0,0-2 0 0,-4 0 0-2,7 8 0 2,-6 3 0 0,6 4 0 0,-10 0 0-2,-8 9 0 2,-6 30 0 0,-11 12 0 0,-6 10 0-2,-2 7 0 2,-2-3 0 0,6-6 0 0,2-12 0-1,7-13 0 0,11-12 0 1,10-7 0 0,2-4 0-2,7-11 0 2,0 0-303 1</inkml:trace>
    </iact:actionData>
  </iact:action>
  <iact:action type="add" startTime="24370">
    <iact:property name="dataType"/>
    <iact:actionData xml:id="d5">
      <inkml:trace xmlns:inkml="http://www.w3.org/2003/InkML" xml:id="stk5" contextRef="#ctx0" brushRef="#br1">10369 13823 78 0,'0'0'30'7,"0"0"-20"2,0 0-10-4,0 0-8 3,0 0-83 0,0 0 91 0,0 0 10-2,-36 0 103 2,36 0 39 0,0 0 140 0,0 0-106-2,0 0-110 2,0 0-4 0,0 0 16 0,0 0-88-2,0 0 6 2,-2 3 34 0,-1-3-40 0,3 0-32-2,0 0 20 3,0 0 12-2,0 3 8 2,0 3 106-4,0 2 100 3,0 1 2 0,0-4-86 0,0 1-44-2,0-6 10 2,0 0-16 0,0 0-14 0,0 0-39-2,0 0-27 2,0 0 0 0,0 0 0 0,0 0 0-2,0 0 0 2,0 0 0 0,-20-20 0 0,-12-5 0-2,3-7 0 3,-13 0 0-2,-9-8 0 2,8-4 0-4,-5 0 0 3,-4-3 0 2,-5-1 0-5,7 3 0 3,-4 4 0 0,-3 5 0-1,7 16 0 2,0-1 0-4,10 7 0 4,-4 2 0-2,7 2 0 1,-5-5 0-1,4-1 0 0,-1-1 0 1,-2-4 0 1,1 4 0-4,2 2 0 4,5-3 0-1,-5 1 0 0,-4 0 0-3,4-2 0 3,5 3 0 0,2-1 0 0,2 2 0-2,6-2 0 2,6 4 0 0,-2-2 0 0,12 4 0-2,-6 3 0 2,8-1 0 0,-8 3 0 0,10 4 0-2,-4-3 0 2,6 1 0 0,-11-2 0 0,12 1 0-2,-3 0 0 3,3 5 0-2,0 0 0 2,0 0 0-4,0 0 0 3,0 0 0 0,0 0 0 0,3 0 0-2,36 20 0 2,2 2 0 0,12 8 0 0,7 2 0-2,5 2 0 2,8 4 0 0,1 2 0 0,13-1 0-2,-1 7 0 2,-1-2 0 0,4 7 0 0,-2 2 0-2,-10-1 0 3,4 0 0-2,-11-10 0 2,-12-5 0-4,-3-12 0 3,-14-8 0 0,-17-7 0 0,5 0 0-2,-11-3 0 2,-4 3 0 0,5 1 0 0,1 2 0-2,-2-3 0 2,-4 1 0 0,-5-6 0 0,0-1 0-2,-2-3 0 2,-4-1 0 0,-3 0 0 0,1 0 0-2,8 0 0 3,-9 0 0-2,3 0 0 2,-3 0 0-4,0 0 0 3,0 0 0 0,0 0 0 0,0 0 0-2,0 0 0 2,0-13 0 0,-13-16 0 0,-18-4 0-2,-9-4 0 2,-8 3 0 0,-13 4 0 0,0 5 0-2,-6 6 0 2,4 2 0 0,-7 2 0 0,9 2 0-2,0-4 0 3,5-3 0-2,9-5 0 2,-6-1 0-4,9 1 0 3,4 3 0 0,-2-4 0 0,0 7 0-2,0-1 0 2,4 0 0 0,2 3 0 0,-2 3 0-2,8-3 0 2,-7 0 0 0,1-3 0 1,-3 3 0-4,7 1 0 3,-9 2 0 0,-8-1 0 0,10 5 0-2,-2 1 0 3,10 3 0-2,2 3 0 2,18 3 0-4,-2 0 0 3,6 0 0 0,-2-2 0 0,1 2 0-2,-5 0 0 2,-6-3 0 0,-1-1 0 0,9 1 0-2,1 1 0 2,7-1 0 0,-1 3 0 0,4-2 0-2,0 2 0 2,0 0 0 0,0 0 0 0,0 0 0-2,0 0 0 3,0 0 0-2,0 0 0 2,0 0 0-3,0 0 0 2,0 2 0-1,4 15 0 1,15 9 0-2,-1 8 0 2,9 10 0 1,2 10 0-2,-1 3 0-1,4-5 0 2,-5-6 0 0,-4-13 0 0,-8-14 0-2,-8-10 0 2,2-9 0 0,-9 0 0 0,3 0 0-2,-3 0 0 3,0 0 0-2,0-28 0 2,0-17 0-4,-9-11 0 3,-14-4 0 0,-6 2 0 0,-3 1 0-2,12 13 0 2,1 6 0 0,17 20 0 0,-1 9 0-2,-1 6 0 2,4 3 0 0,0 0 0 0,0 0 0-2,0-3 0 2,0-1 0 0,0-3 0 0,7 2 0-2,22-4 0 3,0 3 0-2,13 1 0 2,9 0 0-3,-3 1 0 1,7-2 0 1,-7 6 0 0,1-2 0-2,-17 2 0 2,0 0 0 1,-12 0 0-2,-13 0 0 0,-7 0 0 0,0 0 0 1,0 0 0 0,0 0 0-2,0 0 0 2,0 0 0 0,0 0 0 0,0 0 0-2,0 0 0 3,0 0 0-2,0-3 0 2,0 1 0-4,0-5 0 3,0-1 0 0,0 3 0 0,0 1 0-2,0 4 0 2,0 0 0 0,0 0 0 0,0 0 0-2,0 0 0 2,0 0 0 0,0 0 0 0,0 0 0-2,0 0 0 3,0 0 0-2,0 0 0 1,0 0 0-2,0 0 0 3,0 0 0-2,0 0 0 2,0 0 0-4,0 7 0 3,-3 20 0 0,3 10 0 0,0-23 0-2,-1-2 0 2</inkml:trace>
    </iact:actionData>
  </iact:action>
  <iact:action type="add" startTime="28098">
    <iact:property name="dataType"/>
    <iact:actionData xml:id="d6">
      <inkml:trace xmlns:inkml="http://www.w3.org/2003/InkML" xml:id="stk6" contextRef="#ctx0" brushRef="#br2">5500 13672 320 0,'0'0'220'7,"0"0"-10"-1,0 0-26 2,0 0-42 0,0 0-10 1,-178 117 8-4,147-83-16 3,-5 6-50 0,0-1-38 0,-5 3-12-2,1 10-10 2,-7 0-6 0,-4 7-8 0,8 6 0-2,-14 3 0 2,4 6-10 0,-5 5-28 0,-2 4-46-1,-1 1-4 0,9 3-18 1,2 0 20 0,3 9 44-2,-1-5 10 2,9 5 10 0,-1-2 8 1,3-8 2-3,6 4 10 2,-1-4-8 0,4-2-16-1,2 2 26-1,3 4-2 2,2 8 2 0,1 3 0 0,3 7 4-1,-2-7 16 0,7 0-12 1,-1-6-6 0,3-4-2-2,4-8 0 2,6-3 2 0,0-9-2 0,0-2 2-2,0-5 8 3,13-10 8-2,3-14 6-1,5-10 20 2,2-6 28 0,-3-11-10 0,13-5 52 0,-1-2-100-2,10-1-14 2,9 1 0 0,-3 1 34 0,9 5-12-1,-5-7 0 0,-6 7-10 1,-4-3-2-2,2-6-6 2,5-3-4 0,-1 0-16 0,4-3 6 0,-1-28 10-2,1-3-6 3,-10-4 20-2,4-5-20 2,-5 5 6-4,8 1 0 3,-5-4 10 0,1 5-4-2,-2-5 0 2,9-4-4 0,-8-4 4 0,-4 7-6-2,1 2 0 3,-8 10 0-2,-2 1 0 2,8 5 0-2,-6-6 0-1,-5-2-8 2,8-11-20 0,-3-1-26 0,-1-7 24-2,0 0 12 2,-4 1 14 1,-8-5 4-1,6 1 2-3,-3-8 0 3,-3 6 0 0,4-1 0 0,-4 5 2-2,3 15-4 2,-3 7 2 0,1 15-2 0,-5-1 2-2,0 3 2 2,-8-7-2 0,5-2-2 0,-3-6-8-2,4-1 8 2,1 2 2 0,-3-5 0 1,1 2-2-4,-6-2 2 3,12 5 0 0,-3 1 0 1,-1 0 0-4,5 4 6 3,-1 0 8 0,-8 0-4 1,2 0-2-3,-5 4-8 1,8-4 4 1,-3-3-4 0,-3-4-2-1,6-3 2 0,-2 0-2 1,2 0 0 0,-1 7 4-2,5 8 0 3,0 1 26-2,9 2 8 1,-6-6 0-2,-5-7-26 2,5-5-12 0,-4-5-4 1,-2-3 2-3,4 5-2 1,-1-8 4 1,0 1 0 0,0-3 0-2,1 0 2 2,-2 4-2 0,-2-3 0 0,-4 4 10-1,4-4-8 0,-4 2 0 2,-2-3 0-2,5 6 0-1,-3-3-2 2,-2 3 0 0,-2-6 4-2,0 0-4 3,2-6 0-2,-6-1-2 1,2 0-4-2,-7 5 6 2,0-2-6 0,0 4 6 0,0 1-2 0,0-1 2-2,0 1 0 3,0-3 0-2,-9 8 2-1,-5 7 0 3,-7 2-2-2,-11 11-6 1,-14-1-24-2,-3 0 30 2,-12 2 38 0,-9-6-24 0,7 5-6 0,-6 11-2-2,-3 8-6 2,-5 0 6 0,-3 27-4 1,-8 27 38-4,-5 8 20 3,-1 0 4 0,4-6-18 0,9-6-44-2,6-14-2 2,22-5-28 0,45-27-118 1,8-1-442-3</inkml:trace>
    </iact:actionData>
  </iact:action>
  <iact:action type="add" startTime="29994">
    <iact:property name="dataType"/>
    <iact:actionData xml:id="d7">
      <inkml:trace xmlns:inkml="http://www.w3.org/2003/InkML" xml:id="stk7" contextRef="#ctx0" brushRef="#br2">7786 12584 720 0,'0'0'150'8,"0"0"-84"-1,0 0 2 1,0 0-34 0,-168 8-6-2,114 6 28 2,11 9 66 0,-10 11-8 0,8 6-8-2,2 4-4 2,-2-2-40 0,-3 0-22-2,8 0-10 2,-1-5-12 0,6 3-10 0,3-1-8-2,-1 1 2 2,5-2 0 0,-3 5-2 0,9 2 2-2,3-4-2 4,7 4 6-4,-4 4 6 2,3 1 18-2,2 6 14 3,-2 1-10-2,-6-1-10 1,3-6-4-2,-6-5-12 2,3-3-4 0,11 1-4 0,-7-2 0-2,11 5 0 3,-3 1 4-2,1 0-2 1,6 2 6-2,0-2-4 2,0 7 10 0,-3-4-4 0,-4 1-10-2,-6-4 2 3,11-4-2-2,-1-4-2 1,3-5 2-2,0-6 0 2,0-5 0 0,21-4 4 0,3 1 2-1,5-1-4 0,2 4 4 2,5 6 26-2,-3 2-16-1,2 0-12 2,-2-1 2 0,4-5-2 0,-1-5 2-2,7-9-6 2,14-8-2 0,-5-3-20 0,19 0 16-2,-10 0 6 3,3 0 4-2,-3-8 4 2,5 2 8-1,-8 6-7-1,6 0-9-1,6 0 0 2,-7-3 0-2,-3-11 0 2,1-9 0 0,-5-4 0 0,-8-4-5-2,7 6 5 2,-10 8 5 0,4 3-5 0,-8 0 0-2,-8-4 0 2,5-4 0 0,-6-8 0 0,-2-17 0-2,4-10-5 3,-1-19-1-2,-5-18 6 2,-5-10 2-4,-6-5 0 3,-11 8 0 0,4 11-2 0,-10 8 5-2,0 9-5 2,0-2 0 0,-20-2 0 0,-3 0 0-2,-6 0 0 2,-12 4 0 0,-10 8 0 0,-18 7 0-2,-12-1 0 2,-20 2-11 0,-16-7 1 0,-3-9-4-2,-1-12-12 3,87 60-136-2,5 0-510 1</inkml:trace>
    </iact:actionData>
  </iact:action>
  <iact:action type="add" startTime="31322">
    <iact:property name="dataType"/>
    <iact:actionData xml:id="d8">
      <inkml:trace xmlns:inkml="http://www.w3.org/2003/InkML" xml:id="stk8" contextRef="#ctx0" brushRef="#br2">9589 12606 838 0,'0'0'230'7,"0"0"-58"1,0 0 2-2,-161 0-70 3,108 0-34-2,2 0-12 1,-6 0-8-2,-2 13-12 2,-5 6 2 0,0 6 30 0,8 2-46-2,2 3-12 2,14 2-4 0,0 0-4 0,16 2 2-2,-4 1 4 2,-1 0 16 0,9 5 4 0,0-4 2-2,1 1-10 2,-2 1-2 1,4 1-11-2,7 0-9-1,-3 4 0 3,9-4 0-2,1 3 0 2,3-1 0-4,0-3 0 3,0 5 0 0,0 2 0 0,19 0 0-2,-2-1 0 2,3 3 0 0,-5 0 0 0,2-5 0-2,-1-5 0 2,4-10 0 0,4 0 0 0,9 5 0-2,-3-2 0 2,15 2 0 0,-4-2 0 0,-9-1 0-2,17-4 0 3,-16 0 0-2,8-1 0 1,5-3 0-2,-2-4 0 2,4-1 0 0,4 5 0 0,4 1 0-2,10 10 0 2,9 2 0 0,5 1 0 1,-8-6 0-4,8-4 0 3,-19-12 0 0,-2-6 0 0,5-2 0-2,-8-3 0 2,2 1 0 0,-1 4 0 0,0-2 0-2,9-5 0 3,-2 2 0-2,16 1 0 2,1-3 0-4,0 0 0 3,-4 0 0 0,6 0 0 0,-2 3 0-1,-4 0 0 0,2 1 0 1,-5-2 0 0,-3-2 0-2,9 0 0 2,8 0 0 0,1-29 0 0,5-5 0-2,-7-4 0 2,-3-2 0 0,-4-1 0 0,-6-3 0-2,-11 4 0 3,-3-3 0-2,1-6 0 2,-2-3 0-3,-5-2 0 2,-3 1 0-1,5-2 0 1,4 3 0-2,-4-2 0 2,-11 1 0 0,-4 2 0 0,-2 7 0-2,-19-1 0 2,0 0 0 0,-7-4 0 0,-5-3 0-2,5-8 0 2,-6-2 0 0,2 2 0 1,-5-2 0-4,-4-4 0 4,0-3 0-2,0-8 0 2,0 1 0-4,0 2 0 3,-20 5 0 0,-17 13 0 0,-10 8 0-2,-19 8 0 2,-9 8 0 0,-12-9 0 0,-7-4 0-2,-6-11 0 2,-6-6 0 0,2-5 0 0,4-4 0-2,0 7 0 2,1 9 0 1,9 23 0-2,0 17 0-1,10 15 0 3,9 0 0-2,-5 0 0 2,2 0 0-4,7 0 0 3,3 0 0 0,-10 0 0 0,11-17 0-2,-10 4 0 2,5 13 0 0,-12 0 0 0,6 0 0-2,-5 25 0 2,15 3 0 0,0 4 0 0,6-2 0-2,-4 4 0 2,-2 0 0 0,-6 3 0 0,7 0 0-2,-14-5 0 3,13 3 0-2,-4-8 0 2,11 2 0-4,5-6 0 3,20-6 0 0,0 2 0 0,-2-2 0-2,12 5 0 2,-3 18 0 0,2 10 0 0,22-25 0-2,-2 2-211 2</inkml:trace>
    </iact:actionData>
  </iact:action>
  <iact:action type="add" startTime="36604">
    <iact:property name="dataType"/>
    <iact:actionData xml:id="d9">
      <inkml:trace xmlns:inkml="http://www.w3.org/2003/InkML" xml:id="stk9" contextRef="#ctx0" brushRef="#br3">21330 16411 31 0,'0'0'51'4,"0"0"45"3,0 0-68 1,0 0-24 1,0 0-2-3,0 0 8 2,0 0 4 0,0 0-8 0,0 0 12-1,0 0 0 0,0 0-18 2,0-2-2-3,0 0 2 1,0-2 10 0,0-1 58 1,9 1-14 0,-2 2 0-2,-7 2-14 2,6-3-14 0,4 3-26 0,-7 0-4-2,-1 0-10 2,0 0 14 0,-2 0 10 0,11 0 10-2,-11 0 24 2,2 0-32 0,3 0-12 0,-5 0-76-1,0 0-118 0,0 0-46 2</inkml:trace>
    </iact:actionData>
  </iact:action>
  <iact:action type="add" startTime="36927">
    <iact:property name="dataType"/>
    <iact:actionData xml:id="d10">
      <inkml:trace xmlns:inkml="http://www.w3.org/2003/InkML" xml:id="stk10" contextRef="#ctx0" brushRef="#br3">21330 16411 190 0</inkml:trace>
    </iact:actionData>
  </iact:action>
  <iact:action type="add" startTime="36947">
    <iact:property name="dataType"/>
    <iact:actionData xml:id="d11">
      <inkml:trace xmlns:inkml="http://www.w3.org/2003/InkML" xml:id="stk11" contextRef="#ctx0" brushRef="#br3">21330 16411 190 0,'116'-13'176'0,"-116"13"36"0,0 0-78 1,0 0-38 4,0 0 26 3,0 0-34-1,3 13 64 0,-1-13 80 2,0 0-2-2,7 0-26-1,-7 0-60 2,1 0-77 0,-3 0-67 0,0 0 0-2,0 0 0 2,0 0 0 0,0 0 0 0,0 0 0-2,0 3 0 2,0 7 0 0,0-3 0 0,-18 10 0-2,-5 8 0 2,4 7 0 0,10 1 0 0,-2-1 0-1,6-2 0 0,5-7 0 2,0-7 0-2,0-2 0-1,16-7 0 2,19-7 0 0,6 0 0 0,5 0 0-2,-13-12 0 3,1-17 0-2,-14-11 0 1,-4-7 0-2,-12-5 0 3,-4-4 0-2,0 7 0 1,0 16 0-2,-20 16 0 2,-13 17 0 0,2 0 0 0,-9 3 0-2,-10 31 0 2,19 7 0 1,-4 4 0-2,15-2 0-1,5-4 0 2,12-8 0 0,3-5 0 0,0-7 0-2,0-6 0 2,20-6 0 1,18-5 0-2,4-2 0-1,2 0 0 2,-10-5 0 0,-8-22 0 0,-8 1 0-2,-5-9 0 2,-13 5 0 0,0-4 0 0,0 6 0-1,-17 2 0 0,-11 9 0 2,-5 6 0-2,-6 11 0-1,-2 0 0 2,18 0 0 0,0 22 0 0,8 0 0-2,12-1 0 2,3-4 0 0,0-6 0 0,3-2 0-2,30-7 0 2,15-2 0 0,-4 0 0 0,-4 0 0-2,-3 0 0 2,-17-11 0 0,-3-20 0 0,-14 0 0-1,-3-8 0 0,0 3 0 2,-20 1 0-2,-21 10 0-1,-5 14 0 2,-8 11 0 0,-5 0 0 0,11 19 0-2,7 13 0 2,9 1 0 0,15-2 0 0,10-3 0-2,7-2 0 2,0-4 0 0,7-2 0 0,42 0 0-2,2-10 0 2,6 0 0 0,-14-10 0 0,-5 0 0-2,-18 0 0 2,-17-7 0 1,-3-18 0-2,0-3 0-1,0 0 0 2,-23 5 0 0,-18 7 0 0,1 12 0-2,-4 4 0 3,-8 0 0-2,11 13 0 1,14 17 0-2,-2-2 0 2,22-2 0 0,2-12 0 0,5-4 0-2,0-7 0 2,45 4 0 0,15-7 0 0,1 0 0-1,-6 0 0 0,-13-24 0 2,-19-4 0-2,-4-1 0-1,-18 2 0 2,-1-1 0 0,0 8 0 0,-7 13 0-2,-31 3 0 2,-11 4 0 0,3 0 0 0,5 17 0-2,0 15 0 2,21-8 0 0,1 1 0 0,15-10 0-2,4-10 0 2,0-1 0 0,7-4 0 0,37 0 0-1,5 0 0 0,-9-29 0 2,-9 4 0-2,-14-1 0-1,-8 5 0 3,-9 5 0-2,0 8 0 1,-13 5 0-2,-20 3 0 2,-11 0 0 1,1 15 0-1,2 18 0-2,9 0 0 1,9 7 0 1,14 0 0 0,6-4 0-2,3-2 0 2,0-8 0 0,28-9 0 0,18-15 0-1,8-2 0 0,2 0 0 2,-15-25 0-2,-18-6 0-1,-16-6 0 2,-7 0 0 0,0 2 0 0,-10 1 0-2,-26 8 0 2,11 9 0 0,12 17 0 0,11 0-739-2</inkml:trace>
    </iact:actionData>
  </iact:action>
  <iact:action type="add" startTime="38778">
    <iact:property name="dataType"/>
    <iact:actionData xml:id="d12">
      <inkml:trace xmlns:inkml="http://www.w3.org/2003/InkML" xml:id="stk12" contextRef="#ctx0" brushRef="#br3">22590 16417 954 0,'0'0'298'6,"0"0"-4"2,0 0-38-3,0 0-72 4,0 0-123-2,0 0-61 1,0 0 0-2,22-6 0 2,-44 4 0 0,-20 2 0 0,-12 0 0 0,4 0 0-2,-4 17 0 2,-6 22 0 0,4 6 0-2,11 2 0 2,6 5 0 0,3-5 0 0,15-2 0-1,17 3 0 1,4 0 0 0,0 6 0-1,20-1 0-1,24-3 0 2,15-7 0 0,2-17 0 2,3-5 0-6,-6-21 0 4,-2 0 0 0,1 0 0 0,-11-30 0-2,6-27 0 2,-11-13 0 0,-12-10 0 0,-6-9 0-2,-10 2 0 2,-10 18 0 0,-3 20 0 0,0 21 0-2,0 16 0 2,0 10 0 1,-23 2 0-2,-5 0 0-1,-8 0 0 2,16 0 0 0,16 0-1237 0</inkml:trace>
    </iact:actionData>
  </iact:action>
  <iact:action type="add" startTime="39369">
    <iact:property name="dataType"/>
    <iact:actionData xml:id="d13">
      <inkml:trace xmlns:inkml="http://www.w3.org/2003/InkML" xml:id="stk13" contextRef="#ctx0" brushRef="#br3">22458 15864 818 0,'0'0'524'6,"0"0"-318"3,0 0 68-2,0 0-49-1,0 0-225 2,-28 190 0 0,8-85 0 0,3 21 0-2,-6 22 0 2,2 22 0 0,2 9 0 0,2 1 0-2,13-8 0 2,-11-32 0 1,11-38 0-2,4-35 0-1,0-33 0 2,0-23 0 0,0-11 0 0,0 0 0-2,23-30 0 2,7-30 0 1,-24 24 0-2,-6 5-1103-1</inkml:trace>
    </iact:actionData>
  </iact:action>
  <iact:action type="remove" startTime="0">
    <iact:property name="style" value="instant"/>
    <iact:actionData xml:id="d14" ref="#d12"/>
    <iact:actionData xml:id="d15" ref="#d13"/>
  </iact:action>
  <iact:action type="add" startTime="0">
    <iact:property name="dataType" value="strokeEraser"/>
    <iact:actionData xml:id="d16">
      <inkml:trace xmlns:inkml="http://www.w3.org/2003/InkML" xml:id="stk14" contextRef="#ctx0" brushRef="#br4">29082 21417 1658 0,'0'0'300'0,"0"0"-254"0,0 0-46 0,0 0-130 0,0 0-234 0,0 0-548 0</inkml:trace>
    </iact:actionData>
  </iact:action>
  <iact:action type="add" startTime="0">
    <iact:property name="dataType"/>
    <iact:actionData xml:id="d17">
      <inkml:trace xmlns:inkml="http://www.w3.org/2003/InkML" xml:id="stk15" contextRef="#ctx0" brushRef="#br5">28246 12126 974 0,'0'0'384'0,"0"0"-210"0,0 0-16 0,0 0-60 0,0 0-40 0,0 0-6 0,-3 2 42 0,3-2-39 0,0 0-55 0,0 0 0 0,-10 3 0 0,4 6 0 0,-7 0 0 0,4 2 0 0,-7-6 0 0,14 1 0 0,-1 0 0 0,3-1 0 0,0 7 0 0,0-1 0 0,10 3 0 0,23-2 0 0,-2-7 0 0,-2-5 0 0,-12 0 0 0,-10 0 0 0,-1-21 0 0,-6-17 0 0,0-11 0 0,0 2 0 0,-14 5 0 0,-26 8 0 0,0 24 0 0,-7 10 0 0,4 0 0 0,4 41 0 0,11 16 0 0,8 8 0 0,7-4 0 0,6-8 0 0,7-11 0 0,0-11 0 0,4-8 0 0,32-13 0 0,12-10 0 0,4 0 0 0,-4-1 0 0,-7-31 0 0,-9-5 0 0,-16-2 0 0,-12 2 0 0,-4 4 0 0,0 5 0 0,-4 2 0 0,-33 9 0 0,1 9 0 0,-5 8 0 0,5 0 0 0,9 3 0 0,6 25 0 0,8 3 0 0,8-8 0 0,5-4 0 0,0-4 0 0,5-5 0 0,37-3 0 0,13-7 0 0,3 0 0 0,-2 0 0 0,-16-10 0 0,-15-9 0 0,-9-3 0 0,-16-3 0 0,0 3 0 0,0-5 0 0,-37 10 0 0,-6 12 0 0,-6 5 0 0,-1 0 0 0,-2 19 0 0,9 15 0 0,9 6 0 0,11-1 0 0,16-2 0 0,7-9 0 0,0-6 0 0,0-8 0 0,27-3 0 0,14-11 0 0,8 0 0 0,-7 0 0 0,-4-6 0 0,-23-13 0 0,-7 3 0 0,-8-1 0 0,0-2 0 0,-19 2 0 0,-18 2 0 0,-7 10 0 0,4 5 0 0,8 0 0 0,4 0 0 0,12 0 0 0,12 0 0 0,4 2 0 0,0 6 0 0,0 6 0 0,0 12 0 0,41 5 0 0,2-6 0 0,-2-6 0 0,-5-13 0 0,-13-6 0 0,-7 0 0 0,-12-6 0 0,-4-24 0 0,0-4 0 0,0 3 0 0,-4 8 0 0,-19 13 0 0,5 6 0 0,0 4 0 0,-3 0 0 0,8 0 0 0,6 9 0 0,7 2 0 0,0 6 0 0,0 0 0 0,0 0 0 0,7-12 0 0,11 1-211 0</inkml:trace>
    </iact:actionData>
  </iact:action>
  <iact:action type="add" startTime="0">
    <iact:property name="dataType"/>
    <iact:actionData xml:id="d18">
      <inkml:trace xmlns:inkml="http://www.w3.org/2003/InkML" xml:id="stk16" contextRef="#ctx0" brushRef="#br3">15706 15193 720 0,'0'0'638'0,"0"0"-442"0,0 0-136 0,0 0 30 0,0 0 14 0,0 0 10 0,-123-4 8 0,74 4-119 0,-2 0-3 0,-6 21 0 0,-1 9 0 0,-1 4 0 0,2 5 0 0,14 8 0 0,8-2 0 0,9 4 0 0,22-2 0 0,4 1 0 0,0 0 0 0,4-3 0 0,48-3 0 0,9-11 0 0,7-11 0 0,12-12 0 0,-3-8 0 0,-9 0 0 0,-9-28 0 0,-5-13 0 0,-18-9 0 0,-8-2 0 0,-9 3 0 0,-5 7 0 0,-8 15 0 0,-6 7 0 0,0 0 0 0,0-8 0 0,0-6 0 0,-23-5 0 0,7 25-271 0,11 2-621 0</inkml:trace>
    </iact:actionData>
  </iact:action>
  <iact:action type="add" startTime="0">
    <iact:property name="dataType"/>
    <iact:actionData xml:id="d19">
      <inkml:trace xmlns:inkml="http://www.w3.org/2003/InkML" xml:id="stk17" contextRef="#ctx0" brushRef="#br3">15442 14749 1268 0,'0'0'404'0,"0"0"-180"0,0 0-76 0,0 0-145 0,-53 224-3 0,48-106 0 0,2 10 0 0,3 9 0 0,0-2 0 0,0-2 0 0,0-9 0 0,0-11 0 0,0-24 0 0,0-15 0 0,0-24 0 0,0-50 0 0,0 0-721 0</inkml:trace>
    </iact:actionData>
  </iact:action>
  <iact:action type="add" startTime="0">
    <iact:property name="dataType"/>
    <iact:actionData xml:id="d20">
      <inkml:trace xmlns:inkml="http://www.w3.org/2003/InkML" xml:id="stk18" contextRef="#ctx0" brushRef="#br3">16153 15985 35 0,'0'0'1051'0,"0"0"-801"0,0 0-6 0,0 0-128 0,0 0-66 0,-163 25-24 0,124-3-10 0,19 3 4 0,-1 4 20 0,14-10 24 0,-1 2 10 0,8-5-13 0,0-2-61 0,8 3 0 0,17 5 0 0,2 3 0 0,8 6 0 0,-10-1 0 0,-5 6 0 0,-4-6 0 0,-12-2 0 0,-4-3 0 0,0-5 0 0,0-7 0 0,-23 2 0 0,-6-7 0 0,-13 1 0 0,-4-3 0 0,2-6-23 0,36 0-335 0,-5 0-704 0</inkml:trace>
    </iact:actionData>
  </iact:action>
  <iact:action type="add" startTime="0">
    <iact:property name="dataType"/>
    <iact:actionData xml:id="d21">
      <inkml:trace xmlns:inkml="http://www.w3.org/2003/InkML" xml:id="stk19" contextRef="#ctx0" brushRef="#br3">16370 15386 1016 0,'0'0'300'0,"0"0"-106"0,0 0-24 0,0 0-70 0,7 216-56 0,-7-127 50 0,0 5 8 0,0 5-75 0,0 2-27 0,0 8 0 0,-4-3 0 0,-3 2 0 0,-6-13 0 0,5-22 0 0,-5-24 0 0,10-27 0 0,3-22 0 0,0-12-67 0,0-30-413 0,0 3-54 0</inkml:trace>
    </iact:actionData>
  </iact:action>
  <iact:action type="add" startTime="0">
    <iact:property name="dataType"/>
    <iact:actionData xml:id="d22">
      <inkml:trace xmlns:inkml="http://www.w3.org/2003/InkML" xml:id="stk20" contextRef="#ctx0" brushRef="#br3">16609 15903 728 0,'0'0'666'0,"0"0"-378"0,0 0-44 0,0 0-128 0,-207-5-111 0,137 13-5 0,24 4 0 0,2-5 0 0,14-1 0 0,10 0-57 0,20-6-337 0,0 0-706 0</inkml:trace>
    </iact:actionData>
  </iact:action>
  <iact:action type="add" startTime="0">
    <iact:property name="dataType"/>
    <iact:actionData xml:id="d23">
      <inkml:trace xmlns:inkml="http://www.w3.org/2003/InkML" xml:id="stk21" contextRef="#ctx0" brushRef="#br3">16698 16167 560 0,'0'0'266'0,"0"0"-68"0,0 0-40 0,0 0-16 0,0 0-16 0,0 0 24 0,-103 169 4 0,98-143-64 0,5-7 4 0,0-8-32 0,0-9-42 0,8-2-20 0,28 0-86 0,7-15-36 0,-5-26 32 0,-3-4 60 0,-21 1 20 0,-7 1 6 0,-7 7-6 0,0 14-2 0,0 8 12 0,0 10 0 0,0 4 8 0,-4 0 4 0,-9 0 44 0,10 26 6 0,3 10 6 0,0 7-34 0,0-2 4 0,0-4-6 0,0-3-14 0,0-6-18 0,0-9 0 0,0-2-38 0,0-17-142 0,0 0-370 0</inkml:trace>
    </iact:actionData>
  </iact:action>
  <iact:action type="add" startTime="0">
    <iact:property name="dataType"/>
    <iact:actionData xml:id="d24">
      <inkml:trace xmlns:inkml="http://www.w3.org/2003/InkML" xml:id="stk22" contextRef="#ctx0" brushRef="#br3">16932 16433 1038 0,'0'0'412'0,"0"0"-112"0,0 0-98 0,15-170-107 0,-15 127-95 0,0 10 0 0,0 13 0 0,0 5 0 0,0 5 0 0,4 2 0 0,19 2 0 0,-1 6 0 0,14 0 0 0,1 0 0 0,-7 0 0 0,-17 0-313 0,-10 0-441 0</inkml:trace>
    </iact:actionData>
  </iact:action>
  <iact:action type="add" startTime="0">
    <iact:property name="dataType"/>
    <iact:actionData xml:id="d25">
      <inkml:trace xmlns:inkml="http://www.w3.org/2003/InkML" xml:id="stk23" contextRef="#ctx0" brushRef="#br3">17334 15491 820 0,'0'0'278'0,"0"0"-8"0,0 0-34 0,0 146-100 0,0-65-42 0,-7 18 12 0,-6 7-8 0,8 7-89 0,-5-7-9 0,10-8 0 0,0-13 0 0,0-21 0 0,0-16 0 0,0-14 0 0,0-20 0 0,0-14-83 0,0-5-513 0</inkml:trace>
    </iact:actionData>
  </iact:action>
  <iact:action type="add" startTime="0">
    <iact:property name="dataType"/>
    <iact:actionData xml:id="d26">
      <inkml:trace xmlns:inkml="http://www.w3.org/2003/InkML" xml:id="stk24" contextRef="#ctx0" brushRef="#br3">17490 16027 1030 0,'0'0'488'0,"0"0"-120"0,0 0-207 0,-184-11-161 0,108 11 0 0,2 0 0 0,5 0 0 0,13 0 0 0,41-6-235 0,15 0-1355 0</inkml:trace>
    </iact:actionData>
  </iact:action>
  <iact:action type="add" startTime="0">
    <iact:property name="dataType"/>
    <iact:actionData xml:id="d27">
      <inkml:trace xmlns:inkml="http://www.w3.org/2003/InkML" xml:id="stk25" contextRef="#ctx0" brushRef="#br3">18638 15928 870 0,'0'0'580'0,"0"0"-204"0,0 0-168 0,0 0-195 0,0 0-13 0,0 0 0 0,40-27 0 0,-3 10 0 0,10-3 0 0,11-3 0 0,21-5 0 0,8 0 0 0,21 3 0 0,-1 13 0 0,10 12 0 0,2 0 0 0,-7 20 0 0,1 22 0 0,-9 4 0 0,-7 1 0 0,-2-5 0 0,-10-2 0 0,1-4 0 0,9 0 0 0,-9 5 0 0,7-4 0 0,-9 7 0 0,-5-3 0 0,-6 2 0 0,-9-8 0 0,-19-3 0 0,-6-7 0 0,-6-11 0 0,-13-2 0 0,-12-4 0 0,-4-8 0 0,3 3 0 0,-7-3 0 0,0 0 0 0,0 0 0 0,0 0 0 0,0 0 0 0,0-17 0 0,0-11 0 0,-7-9 0 0,-21-2 0 0,-17-5 0 0,-4-8 0 0,-2-6 0 0,2-5 0 0,9 2 0 0,9 3 0 0,8 1 0 0,6 15 0 0,3 13 0 0,7 15 0 0,4 12 0 0,3 2 0 0,0 0 0 0,0 0 0 0,0 31 0 0,15 13 0 0,21 10 0 0,0 6 0 0,5 1 0 0,-1 3 0 0,0-2 0 0,-16-2 0 0,-1-6 0 0,-10-3 0 0,-5-4 0 0,-8-12 0 0,0-6 0 0,0-7 0 0,0-11 0 0,-3 1 0 0,-19-7 0 0,-5 0 0 0,-13-5 0 0,-3 0 0 0,-6 0 0 0,5 0 0 0,24 0 0 0,16 3-601 0</inkml:trace>
    </iact:actionData>
  </iact:action>
  <iact:action type="add" startTime="0">
    <iact:property name="dataType"/>
    <iact:actionData xml:id="d28">
      <inkml:trace xmlns:inkml="http://www.w3.org/2003/InkML" xml:id="stk26" contextRef="#ctx0" brushRef="#br5">32022 8503 428 0,'0'0'676'0,"0"0"-404"0,0 0-50 0,0 0-104 0,0 0 8 0,-164-32-22 0,83 39-32 0,-15 30-43 0,2 11-29 0,7 16 0 0,13 18 0 0,21 8 0 0,16 2 0 0,17-3 0 0,20-8 0 0,0-15 0 0,51-14 0 0,37-22 0 0,14-15 0 0,21-15 0 0,2 0 0 0,-5-28 0 0,-16-25 0 0,-18-5 0 0,-25-15 0 0,-27-9 0 0,-21-7 0 0,-13-4 0 0,-7 6 0 0,-46 11 0 0,-7 17 0 0,27 53-233 0,5 6-1241 0</inkml:trace>
    </iact:actionData>
  </iact:action>
  <iact:action type="add" startTime="0">
    <iact:property name="dataType"/>
    <iact:actionData xml:id="d29">
      <inkml:trace xmlns:inkml="http://www.w3.org/2003/InkML" xml:id="stk27" contextRef="#ctx0" brushRef="#br5">31774 8172 642 0,'0'0'404'0,"0"0"-40"0,0 0-30 0,0 0-120 0,0 0-125 0,0 0-89 0,-49 196 0 0,42-93 0 0,-4 30 0 0,11 25 0 0,0 16 0 0,0-5 0 0,0-12 0 0,0-19 0 0,0-25 0 0,0-35 0 0,0-36 0 0,-2-42-145 0,2-17-825 0</inkml:trace>
    </iact:actionData>
  </iact:action>
  <iact:action type="add" startTime="0">
    <iact:property name="dataType"/>
    <iact:actionData xml:id="d30">
      <inkml:trace xmlns:inkml="http://www.w3.org/2003/InkML" xml:id="stk28" contextRef="#ctx0" brushRef="#br5">32119 9571 1076 0,'0'0'358'0,"0"0"-78"0,0 0-108 0,0 0-70 0,0 0-62 0,0 0-21 0,0 0-19 0,168-2 0 0,-139-24 0 0,-8-4 0 0,-16-4 0 0,-3 3 0 0,-2 2 0 0,0 14-9 0,-34 5-29 0,-9 10 14 0,-5 0 6 0,8 14 4 0,8 19 14 0,7 7 44 0,9 9 15 0,12 1-59 0,4 1 0 0,0-4 0 0,0-8 0 0,16-6 0 0,13-4 0 0,7-4 0 0,7-7 0 0,7-18 0 0,-10 0 0 0,8-4-197 0,-36-15-131 0,-8 2-208 0</inkml:trace>
    </iact:actionData>
  </iact:action>
  <iact:action type="add" startTime="0">
    <iact:property name="dataType"/>
    <iact:actionData xml:id="d31">
      <inkml:trace xmlns:inkml="http://www.w3.org/2003/InkML" xml:id="stk29" contextRef="#ctx0" brushRef="#br5">32557 9811 714 0,'0'0'368'0,"0"0"-132"0,0 0-26 0,0 0-98 0,81-146-36 0,-62 100-8 0,1 11-16 0,-8 11 8 0,1 16-12 0,-6 8 32 0,5 0-57 0,-4 2-23 0,1 31 0 0,3 8 0 0,2 3 0 0,-1-4 0 0,-8-5 0 0,2-11 0 0,2-8-3 0,-9-7-111 0,0-9-210 0,0 0-380 0</inkml:trace>
    </iact:actionData>
  </iact:action>
  <iact:action type="add" startTime="0">
    <iact:property name="dataType"/>
    <iact:actionData xml:id="d32">
      <inkml:trace xmlns:inkml="http://www.w3.org/2003/InkML" xml:id="stk30" contextRef="#ctx0" brushRef="#br5">33032 9451 630 0,'0'0'406'0,"0"0"-66"0,0 0-88 0,0 0-122 0,0 0-14 0,-162 98-6 0,153-50-47 0,9-3-63 0,0-6 0 0,9-14 0 0,27-16 0 0,16-9-9 0,-7-15-31 0,10-41-10 0,-11-21 4 0,-6-22 22 0,-18-10 12 0,0-9 0 0,-14-5-6 0,-6 17 8 0,0 17 6 0,0 27-2 0,0 30 4 0,-6 19 2 0,-11 13 6 0,1 0 8 0,-2 33 52 0,-8 26 22 0,6 23-29 0,4 11-59 0,9 13 0 0,5-2 0 0,-6-11 0 0,5-11 0 0,3-18 0 0,0-10 0 0,0-12-165 0,0-42-213 0,0 0-388 0</inkml:trace>
    </iact:actionData>
  </iact:action>
  <iact:action type="add" startTime="0">
    <iact:property name="dataType"/>
    <iact:actionData xml:id="d33">
      <inkml:trace xmlns:inkml="http://www.w3.org/2003/InkML" xml:id="stk31" contextRef="#ctx0" brushRef="#br5">31199 10659 1018 0,'0'0'170'0,"0"0"102"0,0 0-100 0,0 0-68 0,0 0-32 0,20 183-16 0,-20-133-32 0,-4 9 14 0,-33 3 6 0,1 11 10 0,-12 1-31 0,-11-2-23 0,-2-2 0 0,-16-5 0 0,-3 3 0 0,-4-4 0 0,-13 5 0 0,4-3 0 0,7-4 0 0,0-8 0 0,-2-7 0 0,-4-5 0 0,-8-8 0 0,2-4 0 0,-15 0 0 0,2 0 0 0,10 4 0 0,-8 5 0 0,9 1 0 0,12-2 0 0,-8-1 0 0,15-8 0 0,7-4 0 0,7-6 0 0,6-2 0 0,5-2 0 0,-1-5 0 0,4 5 0 0,-4-7 0 0,4-2 0 0,5-1 0 0,-7-2 0 0,10-3 0 0,6 0 0 0,14 0 0 0,8 0 0 0,2 0 0 0,11 0 0 0,4 0 0 0,0 0 0 0,0 0 0 0,-10 0 0 0,4 3 0 0,-1-1 0 0,5-2 0 0,-9 4 0 0,11-4 0 0,-5 0 0 0,2 0 0 0,-7 0 0 0,3 0 0 0,3 0 0 0,-8 0 0 0,12 0 0 0,0 0 0 0,0 0 0 0,0-6 0 0,4-19 0 0,15-4 0 0,1 1 0 0,9 6 0 0,-8 2 0 0,-1 0 0 0,3-5 0 0,-3 1 0 0,5-6 0 0,7 3 0 0,-7 2 0 0,-2 6 0 0,-3 4 0 0,-4 6 0 0,-7 3 0 0,2 4 0 0,-11-1 0 0,0 3 0 0,0 0 0 0,0 0 0 0,0 8 0 0,0 22 0 0,-13 16 0 0,-14 7 0 0,-5 4 0 0,0-1 0 0,-4-2 0 0,0-1 0 0,2 0 0 0,7 1 0 0,3-9 0 0,9-8 0 0,10-20 0 0,5-7 0 0,0-10 0 0,0 0 0 0,0 0 0 0,20 0 0 0,24 0 0 0,1 3 0 0,-6 1 0 0,-3 1 0 0,-8-2 0 0,-12-3 0 0,-3 0 0 0,-13 0 0 0,0 2 0 0,0-2 0 0,0 3 0 0,0-3-31 0,-16 5-1325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59:12.21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5" units="cm"/>
      <inkml:brushProperty name="height" value="0.055" units="cm"/>
    </inkml:brush>
    <inkml:brush xml:id="br5">
      <inkml:brushProperty name="width" value="0.05292" units="cm"/>
      <inkml:brushProperty name="height" value="0.05292" units="cm"/>
      <inkml:brushProperty name="color" value="#7030A0"/>
    </inkml:brush>
  </inkml:definitions>
  <iact:action type="add" startTime="9732">
    <iact:property name="dataType"/>
    <iact:actionData xml:id="d0">
      <inkml:trace xmlns:inkml="http://www.w3.org/2003/InkML" xml:id="stk0" contextRef="#ctx0" brushRef="#br0">4774 16381 1056 0,'0'0'294'8,"0"0"-98"-1,0 0-52 2,0 0-74-4,0 0-2 3,0 0 14 0,0 0-16-2,0 0 5 2,0 0-71 0,0 0 0 0,0 0 0-2,0 0 0 2,0 0 0 0,0 0 0 0,0 0 0 0,3-12 0-2,8-5 0 2,-2 3 0 0,-6 1 0-2,7 1 0 2,-7 4 0 0,0 0 0 0,-2 2 0-2,-1 3 0 2,0 3 0 0,0 0 0 0,0 0 0-2,0 0 0 2,0 0 0 0,0 0 0 0,0 0 0 0,0 0 0-2,0 0 0 2,0 0 0 0,0 0 0-2,0 0 0 2,0 0 0 0,0 0 0 0,0 0 0-2,0 0 0 2,0 0 0 1,0 0 0-2,9 0 0-1,-9 0 0 2,0 0 0 0,0 0 0 0,0 0 0-2,0 0 0 2,0 0 0 0,0 0 0 0,3-7 0-2,-3 2 0 2,4-5 0 0,1-2 0 0,3 2 0 0,-5 6 0-2,1-1 0 2,-1-3 0 0,-1-7 0 1,6-5 0-4,0-5 0 4,3 3 0-2,-6-1 0-1,2 4 0 2,-4 2 0 1,7-1 0-2,-6-1 0-1,-1 2 0 2,10-5 0 0,-5-3 0 0,7-5 0-2,-10 0 0 3,8-4 0-2,1-1 0 1,-5 3 0-1,4 4 0 0,-3 4 0 1,-1 0 0 0,-5 5 0-2,4 0 0 2,-6 0 0 1,9 1 0-2,-7-1 0 2,8-11 0-4,-1-1 0 3,2-2 0 0,-6-4 0 1,14-2 0-4,-5-6 0 4,2 3 0-2,-3 1 0 0,-2-2 0 2,2 7 0-1,-1-1 0 0,-5 7 0 0,4-5 0-3,-6 1 0 2,9-2 0 1,-3-3 0-2,-1-12 0 2,4 1 0 1,4-11 0-2,-4 7 0-1,3 0 0 2,-2 0 0 0,3 3 0 0,1 3 0-2,-1 1 0 2,-10 2 0 0,10 5 0 0,-4 1 0-2,-3 9 0 3,-5 2 0-2,2 2 0 1,0 1 0 0,-6 6 0-1,8-4 0 0,-3-2 0 1,-2 2 0-2,-3 0 0 2,0 6 0 0,-1 9 0 0,-3 8 0-2,0 0 0 2,0 0 0 0,0 0 0 0,0 0 0-1,0 0 0 0,0 0 0 1,0 0 0 0,-10 18 0-2,-19 12 0 3,5 9 0-2,-13 7 0 1,0 4 0-2,-5 6 0 2,1 1 0 0,11-5 0 0,1-3 0-1,8-7 0 0,1-15 0 1,13-9 0 0,0-10 0-2,7-8 0 2,0 0 0 1,0 0 0-2,0 0 0-1,13 0 0 2,16-13 0 0,-2-14 0 0,1-8 0-2,9-8 0 3,4-5 0-2,-2-5 0 1,2-5 0-2,11-4 0 2,-9-2 0 0,-2 3 0 1,-8 7 0-4,-5 16 0 3,-5 12 0 0,-6 9 0 0,-5 13 0 1,-11 0 0-4,-1 4 0 3,0 0 0 1,0 0 0-4,0 28 0 3,0 15 0 0,0 4 0 0,0 2 0-2,0-2 0 3,0-2 0-2,0-8 0 1,0-7 0-2,0-11 0 2,8-7 0 0,-5-12 0 0,-3 0-995-2</inkml:trace>
    </iact:actionData>
  </iact:action>
  <iact:action type="add" startTime="12059">
    <iact:property name="dataType"/>
    <iact:actionData xml:id="d1">
      <inkml:trace xmlns:inkml="http://www.w3.org/2003/InkML" xml:id="stk1" contextRef="#ctx0" brushRef="#br0">6945 14262 1054 0,'0'0'314'5,"0"0"-84"2,0 0-54 2,0 0-56-1,0 0-34-2,0 0-19 2,0 0-67-1,158-54 0 2,-119 35 0-4,-1 2 0 3,5-4 0 0,-2 3 0 1,7-1 0-4,0-2 0 4,-3-2 0-2,7 1 0 3,-4 0 0-5,8 1 0 4,-1 2 0-2,-5 3 0 3,6-1 0-5,-10-1 0 3,8 0 0 0,-8-2 0 0,8-4 0-1,-8 8 0 0,1-1 0 2,-2 6 0-2,1 0 0-1,3 2 0 4,4-2 0-2,6-6 0-2,-2 0 0 1,-4-2 0 0,-2 2 0 3,-15 8 0-4,-11 7 0 1,-6 2 0 0,-2 0 0 2,-11 0 0-2,1 0 0-3,-1 0 0 6,-5 0 0-2,11-3 0-2,-8 0 0 0,4-3 0 5,-6 3 0-4,-2 3 0-1,0 0 0 0,0 0 0 4,0-5 0-3,-7-7 0 1,-29-3 0-2,-7-9 0 2,-11 4 0 0,8 2 0 0,-2 2 0-2,1 3 0 2,7 5 0 0,9 4 0 1,-1 4 0-5,12 0 0 5,13 0 0 0,-3 0 0-2,7 0 0-2,3 0 0 3,0 0 0 0,0 0 0 0,0 0 0-1,0 0 0 0,0 0 0 1,16 0 0 0,8 0 0-2,11 0 0 2,-7 0 0 0,9 0 0 0,0 0 0-2,3 0 0 2,-1 0 0 1,-5 0 0-2,-7 0 0-1,-2 0 0 3,-6 12 0-2,1 1 0 1,-7 4 0-2,-9-3 0 2,-4-1 0 0,0 4 0 0,0 5 0-2,-4 10 0 2,-34 8 0 0,-17 5 0 0,10 1 0-2,-10-11 0 2,13-4 0 0,3-11 0 0,19-9 0-2,4-5 0 2,12-6 0 0,4 0 0 0,0 0-317-2</inkml:trace>
    </iact:actionData>
  </iact:action>
  <iact:action type="add" startTime="13954">
    <iact:property name="dataType"/>
    <iact:actionData xml:id="d2">
      <inkml:trace xmlns:inkml="http://www.w3.org/2003/InkML" xml:id="stk2" contextRef="#ctx0" brushRef="#br0">10256 13843 146 0,'0'0'264'7,"0"0"-22"1,0 0-2 0,0 0-48-2,0 0-8 2,0 0-6 0,0 0-20 0,0 48-38-2,0-48-10 3,0 0 20-2,0 0-47 1,0 0-83-2,16-14 0 2,4-6 0 0,13-4 0 0,-2-6 0-2,2-1 0 2,9-2 0 0,0-1 0 0,10-1 0-2,-4 1 0 3,7-1 0-2,-5 1 0 1,2 4 0-2,1-4 0 2,1-3 0 1,3 0 0-2,-1-1 0-1,1 4 0 3,-9 0 0-2,12 1 0 2,-3 4 0-4,4-1 0 3,-2-5 0 0,5-4 0 0,-5-1 0-2,-1-4 0 2,2-3 0 0,-4-4 0 0,8-3 0-2,-3-1 0 2,-4-2 0 0,-1 4 0 0,-12 5 0-2,-4-1 0 3,1 11 0-2,-14 4 0 1,12 4 0-2,-18 4 0 3,2 3 0-2,-3 3 0 2,-2 3 0-4,0 4 0 3,-16 4 0 0,10 4 0 0,-12 2 0-2,0 3 0 2,0 0 0 0,0 0 0 0,0 0 0-2,0 0 0 2,-16 0 0 0,-21 3 0 0,-3 16 0-2,-8 6 0 2,-9 3 0 0,-2 9 0 0,-5-1 0-2,8 4 0 3,-1-6 0-2,17-14 0 2,16-7 0-4,7-9 0 3,14-4 0 0,3 0 0 0,0 0 0-2,0 0 0 2,16-25 0 0,25-11 0 0,6 1 0-2,10 1 0 2,5-5 0 0,-1 4 0 0,0 10 0-2,-2 10 0 2,-15 5 0 0,2 10 0 0,-15 0 0-2,-8 0 0 3,-6 0 0-2,-1 12 0 2,-3 13 0-4,-5 2 0 3,-5 8 0 1,-3 7 0-2,0 10 0-1,0 5 0 2,-19 8 0 0,-5-5 0 0,4-13 0-2,0-11 0 3,2-10 0-2,8-11 0 1,2-8 0-2,3-7-191 2,2 0-1387 0</inkml:trace>
    </iact:actionData>
  </iact:action>
  <iact:action type="add" startTime="18226">
    <iact:property name="dataType"/>
    <iact:actionData xml:id="d3">
      <inkml:trace xmlns:inkml="http://www.w3.org/2003/InkML" xml:id="stk3" contextRef="#ctx0" brushRef="#br1">4938 16274 172 0,'0'0'276'8,"0"0"-146"-1,0 0-50 0,0 0-50 1,0 0-20 0,0 0 42-1,-24 68 40-1,20-58-8 3,-6 0-30-1,10-5-16 0,-3 0 26 0,3-5 20-3,0 0 64 3,0 0-12 1,0 0-20-2,0 0-8 0,0 0-22 1,0 0 0-1,0 0 6 1,0-10-14-2,3-10-47 3,11-5-31-1,1-7 0-3,2-4 0 4,-5-7 0-1,15 4 0 0,-14-2 0-3,16-2 0 3,-1-4 0 3,4-7 0-6,7-8 0 1,3-5 0 2,1-4 0 1,5-1 0-1,0 1 0-2,-3 7 0 2,-4 0 0 1,1 12 0-2,-5 2 0-1,0-1 0 1,3-8 0 1,4-10 0 0,4-8 0-2,8-14 0 2,4-10 0 0,-3 0 0 1,7 9 0-2,-1 1 0-1,-3 13 0 2,1 3 0 0,-4-4 0-2,-1-3 0 2,-8 1 0 1,7-3 0-2,-11 4 0 0,-2 14 0 1,-3 12 0 0,-19 14 0-1,6 16 0-1,-15 9 0 2,-7 13 0 0,-4-1 0 1,0 3 0-4,0 0 0 3,0 0 0 0,0 0 0 0,0 0 0-2,0 0 0 2,0 0 0 0,-4 30 0 0,-36 18 0-1,-2 14 0 1,-14 13 0-1,-4 4 0 1,1 3 0-1,-5-3 0 1,3-1 0 0,-5 4 0-1,-4 11 0-1,9 10 0 2,-6 19 0 0,7 4 0 0,-6 0 0-1,-2-8 0 2,7-7 0-3,2-10 0 3,-5-9 0-3,8-8 0 1,3-11 0 1,1-6 0 1,2-5 0-2,6-8 0 0,2-7 0 0,13 0 0 1,-7 0 0-1,2-5 0 0,-8 0 0 2,13-2 0-2,-2-4 0-1,-1 2 0 2,0-1 0 0,11-3 0 0,1-7 0-2,4-8 0 2,16-11 0 0,-1-3 0 0,1-5 0-2,0 0 0 2,0 6 0 0,-3 3 0 0,3 4 0 0,0-2 0-2,0-5 0 2,0-6 0 0,0 0 0-2,0 0 0 2,0 0 0 1,0 0 0-2,17-28 0 1,19-21 0-2,11-22 0 2,7-21 0 0,-4-7 0-2,14-9 0 2,3 4 0 0,-5 3 0 1,-1 0 0-4,3 2 0 3,1 1 0 0,3 3 0 0,5-6 0-2,2-6 0 2,-1-6 0 0,-3-2 0 0,9-4 0-1,-8 11 0 0,-7 9 0 2,-5 11 0-2,-17 18 0-1,-2 8 0 2,-5 15 0 0,-3 6 0 1,-8 6 0-4,-2 1 0 3,0 4 0 0,-2-2 0 0,5 7 0-2,-3 3 0 2,-6 0 0 0,-4 2 0 0,5 3 0-1,-2 3 0 0,-9 1 0 1,6 0 0 0,-9 0 0-1,-1 1 0 0,13-2 0 2,-3-6 0-2,-1 0 0 0,4 5 0 0,-3-4 0 1,-6 12 0 0,-4 1 0-2,-3 2 0 2,0 4 0 0,0 0 0 0,0 0 0-2,0 0 0 2,0 0 0 1,0 0 0-2,-7 7 0-1,-16 10 0 2,-14 8 0 0,-6 7 0 0,-6-5 0-1,1 4 0 0,-6-8 0 2,11-3 0-2,-1-7 0-1,11-4 0 2,8-4 0 0,9-2 0 0,6-3 0-2,7 0 0 2,-3 0 0 0,2 2 0 0,1 4 0-2,-10 3 0 2,12-1 0 0,-5-1 0 0,6-7 0-2,0 0 0 2,0 0 0 0,0 0 0 0,0 0 0-1,0 2 0 1,0 1 0 0,0 2 0-1,0 2 0-1,0-3 0 2,0-4 0 0,0 0 0 0,0 0 0-2,0 0 0 2,0 0 0 0,0 0 0 0,0 0 0-2,20-2 0 2,8-17 0 1,17-1 0-2,2-3 0-1,10-3 0 3,-6 1 0-2,10 1 0 1,-12 3 0-1,-10 7 0 1,-11 4 0 0,-4 0 0-1,-5 0 0-1,1 0 0 3,1 0 0-2,-8 7 0 1,-9 1 0-2,-4 2 0 2,0 0 0 0,0 0 0 2,0 0 0-6,0 15 0 4,0 16 0 0,0 6 0 0,0 2 0-2,0 7 0 3,0-1 0-1,0-1 0-1,-7 8 0 0,-3-14 0 0,2-4 0 2,5-14 0-2,2-13 0-1,1-7 0 2,0 0 0 0,0 0 0 0,0 0 0 0,-9-27 0-2,6-13 0 2,2-12 0 0,-9 1 0-2,1 4 0 2,-1 2 0 1,0 8 0-1,-6 3 0-3,12 9 0 3,-4 5 0 1,0 11 0-1,0 3 0-2,4 6 0 1,-5 0 0 2,6 0 0-2,-8 0 0 0,-15 0 0 0,3 0 0 1,-18 18 0 0,-5 18 0-2,-8 9 0 2,-3 4 0 0,10-4 0 0,7-9 0-2,7-14 0 2,13-11 0 1,13-5 0-2,7-6 0-1,0 0 0 2,0 0 0 0,13-17 0 0,21-17 0-1,-13 17 0 0,-3 0-25 2</inkml:trace>
    </iact:actionData>
  </iact:action>
  <iact:action type="add" startTime="21384">
    <iact:property name="dataType"/>
    <iact:actionData xml:id="d4">
      <inkml:trace xmlns:inkml="http://www.w3.org/2003/InkML" xml:id="stk4" contextRef="#ctx0" brushRef="#br1">7106 14211 788 0,'0'0'400'8,"0"0"-158"-3,0 0-6 3,0 0-64 0,0 0-72 0,0 0-10-2,0 0-71 2,9 17-19 0,-9-15 0 0,0-2 0-1,0 0 0 0,0 0 0 1,0 0 0 0,7 0 0-2,-6-10 0 2,11-4 0 1,-8-1 0-2,-1 5 0-1,2-5 0 2,0-2 0 0,3-3 0 0,-3-5 0-2,8-6 0 2,-4 1 0 0,10-10 0 0,-2 1 0-2,7-6 0 4,-7-9 0-4,12-5 0 3,-1-8 0-4,-2-2 0 3,4-5 0 0,-2 9 0 0,-10 7 0-1,6 6 0 0,-7 3 0 2,3-8 0-2,-1 0 0-1,-4 1 0 2,-5 3 0 0,3 14 0 0,-7 12 0-1,-6 9 0 0,7 6 0 1,-7 5 0 0,0 3 0-2,0 1 0 2,0 3 0 0,0 0 0 0,0 0 0-2,0 3 0 2,0 18 0 0,-7 9 0 0,-6 4 0-2,0 3 0 2,-3 10 0 1,-2 3 0-2,-5 1 0-1,3 5 0 2,-8 4 0 0,-1 2 0 0,-1 7 0-2,-6 1 0 2,2 6 0 0,2-2 0 0,0-1 0-2,8-6 0 2,-4-5 0 0,4-7 0 0,0-7 0-2,7-3 0 2,5-6 0 0,-4-4 0 0,3-5 0-2,6-3 0 2,3-10 0 1,-3-7 0-2,2 0 0 1,5 0 0-2,0-5 0 2,0 1 0 0,-3-3 0-2,3-3 0 2,0 0 0 0,0 0 0 0,0-12 0-2,3-27 0 2,26-16 0 0,-1-18 0 0,-1-15 0-2,12-5 0 2,-5-8 0 0,3 0 0 0,3 0 0-1,-10 2 0 0,3 3 0 2,4 5 0-2,-8 6 0 0,3 3 0 0,-5 11 0 1,2 10 0 0,-14 10 0-2,5 14 0 2,-4 10 0 0,-13 6 0 0,7 12 0-2,-7 0 0 2,-3 3 0 0,0 3 0 0,0 0 0-2,0 3 0 2,0 0 0 0,0 0 0 1,0 0 0-4,0 0 0 3,0 23 0 1,0 11 0-2,-13 3 0-1,0-5 0 2,-3 2 0 0,1-6 0 0,-4 0 0-2,-1 6 0 2,-3 0 0 0,-5 6 0 0,-5 2 0-2,0 2 0 2,-2-4 0 0,3-3 0 0,4-12 0-1,-1-3 0 0,5-5 0 1,5-5 0 0,2-2 0-2,1 0 0 2,8-5 0 1,7 0 0-2,1-2 0-1,0 1 0 2,-3-4 0 0,3 0 0 0,0 0 0-2,0 0 0 2,0 0 0 0,0 0 0 0,0 0 0-1,0 0 0 0,0 0 0 1,7-12 0 0,16-8 0-2,-5-5 0 2,5 0 0 0,-6-6 0 0,7 0 0-2,-7-9 0 2,6 4 0 1,6 5 0-2,-10 3 0-1,-2 5 0 2,-5 6 0 0,8-2 0 0,-8 2 0-2,5-3 0 2,-7-2 0 0,8-1 0 0,-2 1 0-2,3 3 0 2,-8 4 0 0,5 3 0 0,-1 2 0-2,-5 3 0 2,-1-1 0 0,1 6 0 0,-10-1 0-2,7 3 0 2,-7 0 0 0,3 0 0 0,-3 0 0-2,0 0 0 2,3 0 0 0,-2 0 0 0,2 0 0-2,-3 22 0 2,4 9 0 0,2 9 0 0,-6 10 0-2,0 6 0 2,0 1 0 0,0-5 0 0,3-7 0-2,-3-11 0 2,7-8 0 0,-4-9 0 0,3-7 0-2,-2-3 0 2,-1-5 0 1,-3 1 0-2,0-3 0 0,0 0 0 0,0 0 0 1,0 0 0 0,0 0 0-2,0 0 0 2,0-28 0 0,0-11 0 0,0-12 0-2,-3 1 0 3,-7-1 0-2,0 6 0 1,1 8 0-2,5 12 0 2,0 10 0 0,1 8 0 0,0-3 0-2,-4 3 0 2,4-6 0 0,0-2 0 0,-4 0 0-2,7 8 0 2,-6 3 0 0,6 4 0 0,-10 0 0-2,-8 9 0 2,-6 30 0 0,-11 12 0 0,-6 10 0-2,-2 7 0 2,-2-3 0 0,6-6 0 0,2-12 0-1,7-13 0 0,11-12 0 1,10-7 0 0,2-4 0-2,7-11 0 2,0 0-303 1</inkml:trace>
    </iact:actionData>
  </iact:action>
  <iact:action type="add" startTime="24370">
    <iact:property name="dataType"/>
    <iact:actionData xml:id="d5">
      <inkml:trace xmlns:inkml="http://www.w3.org/2003/InkML" xml:id="stk5" contextRef="#ctx0" brushRef="#br1">10369 13823 78 0,'0'0'30'7,"0"0"-20"2,0 0-10-4,0 0-8 3,0 0-83 0,0 0 91 0,0 0 10-2,-36 0 103 2,36 0 39 0,0 0 140 0,0 0-106-2,0 0-110 2,0 0-4 0,0 0 16 0,0 0-88-2,0 0 6 2,-2 3 34 0,-1-3-40 0,3 0-32-2,0 0 20 3,0 0 12-2,0 3 8 2,0 3 106-4,0 2 100 3,0 1 2 0,0-4-86 0,0 1-44-2,0-6 10 2,0 0-16 0,0 0-14 0,0 0-39-2,0 0-27 2,0 0 0 0,0 0 0 0,0 0 0-2,0 0 0 2,0 0 0 0,-20-20 0 0,-12-5 0-2,3-7 0 3,-13 0 0-2,-9-8 0 2,8-4 0-4,-5 0 0 3,-4-3 0 2,-5-1 0-5,7 3 0 3,-4 4 0 0,-3 5 0-1,7 16 0 2,0-1 0-4,10 7 0 4,-4 2 0-2,7 2 0 1,-5-5 0-1,4-1 0 0,-1-1 0 1,-2-4 0 1,1 4 0-4,2 2 0 4,5-3 0-1,-5 1 0 0,-4 0 0-3,4-2 0 3,5 3 0 0,2-1 0 0,2 2 0-2,6-2 0 2,6 4 0 0,-2-2 0 0,12 4 0-2,-6 3 0 2,8-1 0 0,-8 3 0 0,10 4 0-2,-4-3 0 2,6 1 0 0,-11-2 0 0,12 1 0-2,-3 0 0 3,3 5 0-2,0 0 0 2,0 0 0-4,0 0 0 3,0 0 0 0,0 0 0 0,3 0 0-2,36 20 0 2,2 2 0 0,12 8 0 0,7 2 0-2,5 2 0 2,8 4 0 0,1 2 0 0,13-1 0-2,-1 7 0 2,-1-2 0 0,4 7 0 0,-2 2 0-2,-10-1 0 3,4 0 0-2,-11-10 0 2,-12-5 0-4,-3-12 0 3,-14-8 0 0,-17-7 0 0,5 0 0-2,-11-3 0 2,-4 3 0 0,5 1 0 0,1 2 0-2,-2-3 0 2,-4 1 0 0,-5-6 0 0,0-1 0-2,-2-3 0 2,-4-1 0 0,-3 0 0 0,1 0 0-2,8 0 0 3,-9 0 0-2,3 0 0 2,-3 0 0-4,0 0 0 3,0 0 0 0,0 0 0 0,0 0 0-2,0 0 0 2,0-13 0 0,-13-16 0 0,-18-4 0-2,-9-4 0 2,-8 3 0 0,-13 4 0 0,0 5 0-2,-6 6 0 2,4 2 0 0,-7 2 0 0,9 2 0-2,0-4 0 3,5-3 0-2,9-5 0 2,-6-1 0-4,9 1 0 3,4 3 0 0,-2-4 0 0,0 7 0-2,0-1 0 2,4 0 0 0,2 3 0 0,-2 3 0-2,8-3 0 2,-7 0 0 0,1-3 0 1,-3 3 0-4,7 1 0 3,-9 2 0 0,-8-1 0 0,10 5 0-2,-2 1 0 3,10 3 0-2,2 3 0 2,18 3 0-4,-2 0 0 3,6 0 0 0,-2-2 0 0,1 2 0-2,-5 0 0 2,-6-3 0 0,-1-1 0 0,9 1 0-2,1 1 0 2,7-1 0 0,-1 3 0 0,4-2 0-2,0 2 0 2,0 0 0 0,0 0 0 0,0 0 0-2,0 0 0 3,0 0 0-2,0 0 0 2,0 0 0-3,0 0 0 2,0 2 0-1,4 15 0 1,15 9 0-2,-1 8 0 2,9 10 0 1,2 10 0-2,-1 3 0-1,4-5 0 2,-5-6 0 0,-4-13 0 0,-8-14 0-2,-8-10 0 2,2-9 0 0,-9 0 0 0,3 0 0-2,-3 0 0 3,0 0 0-2,0-28 0 2,0-17 0-4,-9-11 0 3,-14-4 0 0,-6 2 0 0,-3 1 0-2,12 13 0 2,1 6 0 0,17 20 0 0,-1 9 0-2,-1 6 0 2,4 3 0 0,0 0 0 0,0 0 0-2,0-3 0 2,0-1 0 0,0-3 0 0,7 2 0-2,22-4 0 3,0 3 0-2,13 1 0 2,9 0 0-3,-3 1 0 1,7-2 0 1,-7 6 0 0,1-2 0-2,-17 2 0 2,0 0 0 1,-12 0 0-2,-13 0 0 0,-7 0 0 0,0 0 0 1,0 0 0 0,0 0 0-2,0 0 0 2,0 0 0 0,0 0 0 0,0 0 0-2,0 0 0 3,0 0 0-2,0-3 0 2,0 1 0-4,0-5 0 3,0-1 0 0,0 3 0 0,0 1 0-2,0 4 0 2,0 0 0 0,0 0 0 0,0 0 0-2,0 0 0 2,0 0 0 0,0 0 0 0,0 0 0-2,0 0 0 3,0 0 0-2,0 0 0 1,0 0 0-2,0 0 0 3,0 0 0-2,0 0 0 2,0 0 0-4,0 7 0 3,-3 20 0 0,3 10 0 0,0-23 0-2,-1-2 0 2</inkml:trace>
    </iact:actionData>
  </iact:action>
  <iact:action type="add" startTime="28098">
    <iact:property name="dataType"/>
    <iact:actionData xml:id="d6">
      <inkml:trace xmlns:inkml="http://www.w3.org/2003/InkML" xml:id="stk6" contextRef="#ctx0" brushRef="#br2">5500 13672 320 0,'0'0'220'7,"0"0"-10"-1,0 0-26 2,0 0-42 0,0 0-10 1,-178 117 8-4,147-83-16 3,-5 6-50 0,0-1-38 0,-5 3-12-2,1 10-10 2,-7 0-6 0,-4 7-8 0,8 6 0-2,-14 3 0 2,4 6-10 0,-5 5-28 0,-2 4-46-1,-1 1-4 0,9 3-18 1,2 0 20 0,3 9 44-2,-1-5 10 2,9 5 10 0,-1-2 8 1,3-8 2-3,6 4 10 2,-1-4-8 0,4-2-16-1,2 2 26-1,3 4-2 2,2 8 2 0,1 3 0 0,3 7 4-1,-2-7 16 0,7 0-12 1,-1-6-6 0,3-4-2-2,4-8 0 2,6-3 2 0,0-9-2 0,0-2 2-2,0-5 8 3,13-10 8-2,3-14 6-1,5-10 20 2,2-6 28 0,-3-11-10 0,13-5 52 0,-1-2-100-2,10-1-14 2,9 1 0 0,-3 1 34 0,9 5-12-1,-5-7 0 0,-6 7-10 1,-4-3-2-2,2-6-6 2,5-3-4 0,-1 0-16 0,4-3 6 0,-1-28 10-2,1-3-6 3,-10-4 20-2,4-5-20 2,-5 5 6-4,8 1 0 3,-5-4 10 0,1 5-4-2,-2-5 0 2,9-4-4 0,-8-4 4 0,-4 7-6-2,1 2 0 3,-8 10 0-2,-2 1 0 2,8 5 0-2,-6-6 0-1,-5-2-8 2,8-11-20 0,-3-1-26 0,-1-7 24-2,0 0 12 2,-4 1 14 1,-8-5 4-1,6 1 2-3,-3-8 0 3,-3 6 0 0,4-1 0 0,-4 5 2-2,3 15-4 2,-3 7 2 0,1 15-2 0,-5-1 2-2,0 3 2 2,-8-7-2 0,5-2-2 0,-3-6-8-2,4-1 8 2,1 2 2 0,-3-5 0 1,1 2-2-4,-6-2 2 3,12 5 0 0,-3 1 0 1,-1 0 0-4,5 4 6 3,-1 0 8 0,-8 0-4 1,2 0-2-3,-5 4-8 1,8-4 4 1,-3-3-4 0,-3-4-2-1,6-3 2 0,-2 0-2 1,2 0 0 0,-1 7 4-2,5 8 0 3,0 1 26-2,9 2 8 1,-6-6 0-2,-5-7-26 2,5-5-12 0,-4-5-4 1,-2-3 2-3,4 5-2 1,-1-8 4 1,0 1 0 0,0-3 0-2,1 0 2 2,-2 4-2 0,-2-3 0 0,-4 4 10-1,4-4-8 0,-4 2 0 2,-2-3 0-2,5 6 0-1,-3-3-2 2,-2 3 0 0,-2-6 4-2,0 0-4 3,2-6 0-2,-6-1-2 1,2 0-4-2,-7 5 6 2,0-2-6 0,0 4 6 0,0 1-2 0,0-1 2-2,0 1 0 3,0-3 0-2,-9 8 2-1,-5 7 0 3,-7 2-2-2,-11 11-6 1,-14-1-24-2,-3 0 30 2,-12 2 38 0,-9-6-24 0,7 5-6 0,-6 11-2-2,-3 8-6 2,-5 0 6 0,-3 27-4 1,-8 27 38-4,-5 8 20 3,-1 0 4 0,4-6-18 0,9-6-44-2,6-14-2 2,22-5-28 0,45-27-118 1,8-1-442-3</inkml:trace>
    </iact:actionData>
  </iact:action>
  <iact:action type="add" startTime="29994">
    <iact:property name="dataType"/>
    <iact:actionData xml:id="d7">
      <inkml:trace xmlns:inkml="http://www.w3.org/2003/InkML" xml:id="stk7" contextRef="#ctx0" brushRef="#br2">7786 12584 720 0,'0'0'150'8,"0"0"-84"-1,0 0 2 1,0 0-34 0,-168 8-6-2,114 6 28 2,11 9 66 0,-10 11-8 0,8 6-8-2,2 4-4 2,-2-2-40 0,-3 0-22-2,8 0-10 2,-1-5-12 0,6 3-10 0,3-1-8-2,-1 1 2 2,5-2 0 0,-3 5-2 0,9 2 2-2,3-4-2 4,7 4 6-4,-4 4 6 2,3 1 18-2,2 6 14 3,-2 1-10-2,-6-1-10 1,3-6-4-2,-6-5-12 2,3-3-4 0,11 1-4 0,-7-2 0-2,11 5 0 3,-3 1 4-2,1 0-2 1,6 2 6-2,0-2-4 2,0 7 10 0,-3-4-4 0,-4 1-10-2,-6-4 2 3,11-4-2-2,-1-4-2 1,3-5 2-2,0-6 0 2,0-5 0 0,21-4 4 0,3 1 2-1,5-1-4 0,2 4 4 2,5 6 26-2,-3 2-16-1,2 0-12 2,-2-1 2 0,4-5-2 0,-1-5 2-2,7-9-6 2,14-8-2 0,-5-3-20 0,19 0 16-2,-10 0 6 3,3 0 4-2,-3-8 4 2,5 2 8-1,-8 6-7-1,6 0-9-1,6 0 0 2,-7-3 0-2,-3-11 0 2,1-9 0 0,-5-4 0 0,-8-4-5-2,7 6 5 2,-10 8 5 0,4 3-5 0,-8 0 0-2,-8-4 0 2,5-4 0 0,-6-8 0 0,-2-17 0-2,4-10-5 3,-1-19-1-2,-5-18 6 2,-5-10 2-4,-6-5 0 3,-11 8 0 0,4 11-2 0,-10 8 5-2,0 9-5 2,0-2 0 0,-20-2 0 0,-3 0 0-2,-6 0 0 2,-12 4 0 0,-10 8 0 0,-18 7 0-2,-12-1 0 2,-20 2-11 0,-16-7 1 0,-3-9-4-2,-1-12-12 3,87 60-136-2,5 0-510 1</inkml:trace>
    </iact:actionData>
  </iact:action>
  <iact:action type="add" startTime="31322">
    <iact:property name="dataType"/>
    <iact:actionData xml:id="d8">
      <inkml:trace xmlns:inkml="http://www.w3.org/2003/InkML" xml:id="stk8" contextRef="#ctx0" brushRef="#br2">9589 12606 838 0,'0'0'230'7,"0"0"-58"1,0 0 2-2,-161 0-70 3,108 0-34-2,2 0-12 1,-6 0-8-2,-2 13-12 2,-5 6 2 0,0 6 30 0,8 2-46-2,2 3-12 2,14 2-4 0,0 0-4 0,16 2 2-2,-4 1 4 2,-1 0 16 0,9 5 4 0,0-4 2-2,1 1-10 2,-2 1-2 1,4 1-11-2,7 0-9-1,-3 4 0 3,9-4 0-2,1 3 0 2,3-1 0-4,0-3 0 3,0 5 0 0,0 2 0 0,19 0 0-2,-2-1 0 2,3 3 0 0,-5 0 0 0,2-5 0-2,-1-5 0 2,4-10 0 0,4 0 0 0,9 5 0-2,-3-2 0 2,15 2 0 0,-4-2 0 0,-9-1 0-2,17-4 0 3,-16 0 0-2,8-1 0 1,5-3 0-2,-2-4 0 2,4-1 0 0,4 5 0 0,4 1 0-2,10 10 0 2,9 2 0 0,5 1 0 1,-8-6 0-4,8-4 0 3,-19-12 0 0,-2-6 0 0,5-2 0-2,-8-3 0 2,2 1 0 0,-1 4 0 0,0-2 0-2,9-5 0 3,-2 2 0-2,16 1 0 2,1-3 0-4,0 0 0 3,-4 0 0 0,6 0 0 0,-2 3 0-1,-4 0 0 0,2 1 0 1,-5-2 0 0,-3-2 0-2,9 0 0 2,8 0 0 0,1-29 0 0,5-5 0-2,-7-4 0 2,-3-2 0 0,-4-1 0 0,-6-3 0-2,-11 4 0 3,-3-3 0-2,1-6 0 2,-2-3 0-3,-5-2 0 2,-3 1 0-1,5-2 0 1,4 3 0-2,-4-2 0 2,-11 1 0 0,-4 2 0 0,-2 7 0-2,-19-1 0 2,0 0 0 0,-7-4 0 0,-5-3 0-2,5-8 0 2,-6-2 0 0,2 2 0 1,-5-2 0-4,-4-4 0 4,0-3 0-2,0-8 0 2,0 1 0-4,0 2 0 3,-20 5 0 0,-17 13 0 0,-10 8 0-2,-19 8 0 2,-9 8 0 0,-12-9 0 0,-7-4 0-2,-6-11 0 2,-6-6 0 0,2-5 0 0,4-4 0-2,0 7 0 2,1 9 0 1,9 23 0-2,0 17 0-1,10 15 0 3,9 0 0-2,-5 0 0 2,2 0 0-4,7 0 0 3,3 0 0 0,-10 0 0 0,11-17 0-2,-10 4 0 2,5 13 0 0,-12 0 0 0,6 0 0-2,-5 25 0 2,15 3 0 0,0 4 0 0,6-2 0-2,-4 4 0 2,-2 0 0 0,-6 3 0 0,7 0 0-2,-14-5 0 3,13 3 0-2,-4-8 0 2,11 2 0-4,5-6 0 3,20-6 0 0,0 2 0 0,-2-2 0-2,12 5 0 2,-3 18 0 0,2 10 0 0,22-25 0-2,-2 2-211 2</inkml:trace>
    </iact:actionData>
  </iact:action>
  <iact:action type="add" startTime="36604">
    <iact:property name="dataType"/>
    <iact:actionData xml:id="d9">
      <inkml:trace xmlns:inkml="http://www.w3.org/2003/InkML" xml:id="stk9" contextRef="#ctx0" brushRef="#br3">21330 16411 31 0,'0'0'51'4,"0"0"45"3,0 0-68 1,0 0-24 1,0 0-2-3,0 0 8 2,0 0 4 0,0 0-8 0,0 0 12-1,0 0 0 0,0 0-18 2,0-2-2-3,0 0 2 1,0-2 10 0,0-1 58 1,9 1-14 0,-2 2 0-2,-7 2-14 2,6-3-14 0,4 3-26 0,-7 0-4-2,-1 0-10 2,0 0 14 0,-2 0 10 0,11 0 10-2,-11 0 24 2,2 0-32 0,3 0-12 0,-5 0-76-1,0 0-118 0,0 0-46 2</inkml:trace>
    </iact:actionData>
  </iact:action>
  <iact:action type="add" startTime="36927">
    <iact:property name="dataType"/>
    <iact:actionData xml:id="d10">
      <inkml:trace xmlns:inkml="http://www.w3.org/2003/InkML" xml:id="stk10" contextRef="#ctx0" brushRef="#br3">21330 16411 190 0</inkml:trace>
    </iact:actionData>
  </iact:action>
  <iact:action type="add" startTime="36947">
    <iact:property name="dataType"/>
    <iact:actionData xml:id="d11">
      <inkml:trace xmlns:inkml="http://www.w3.org/2003/InkML" xml:id="stk11" contextRef="#ctx0" brushRef="#br3">21330 16411 190 0,'116'-13'176'0,"-116"13"36"0,0 0-78 1,0 0-38 4,0 0 26 3,0 0-34-1,3 13 64 0,-1-13 80 2,0 0-2-2,7 0-26-1,-7 0-60 2,1 0-77 0,-3 0-67 0,0 0 0-2,0 0 0 2,0 0 0 0,0 0 0 0,0 0 0-2,0 3 0 2,0 7 0 0,0-3 0 0,-18 10 0-2,-5 8 0 2,4 7 0 0,10 1 0 0,-2-1 0-1,6-2 0 0,5-7 0 2,0-7 0-2,0-2 0-1,16-7 0 2,19-7 0 0,6 0 0 0,5 0 0-2,-13-12 0 3,1-17 0-2,-14-11 0 1,-4-7 0-2,-12-5 0 3,-4-4 0-2,0 7 0 1,0 16 0-2,-20 16 0 2,-13 17 0 0,2 0 0 0,-9 3 0-2,-10 31 0 2,19 7 0 1,-4 4 0-2,15-2 0-1,5-4 0 2,12-8 0 0,3-5 0 0,0-7 0-2,0-6 0 2,20-6 0 1,18-5 0-2,4-2 0-1,2 0 0 2,-10-5 0 0,-8-22 0 0,-8 1 0-2,-5-9 0 2,-13 5 0 0,0-4 0 0,0 6 0-1,-17 2 0 0,-11 9 0 2,-5 6 0-2,-6 11 0-1,-2 0 0 2,18 0 0 0,0 22 0 0,8 0 0-2,12-1 0 2,3-4 0 0,0-6 0 0,3-2 0-2,30-7 0 2,15-2 0 0,-4 0 0 0,-4 0 0-2,-3 0 0 2,-17-11 0 0,-3-20 0 0,-14 0 0-1,-3-8 0 0,0 3 0 2,-20 1 0-2,-21 10 0-1,-5 14 0 2,-8 11 0 0,-5 0 0 0,11 19 0-2,7 13 0 2,9 1 0 0,15-2 0 0,10-3 0-2,7-2 0 2,0-4 0 0,7-2 0 0,42 0 0-2,2-10 0 2,6 0 0 0,-14-10 0 0,-5 0 0-2,-18 0 0 2,-17-7 0 1,-3-18 0-2,0-3 0-1,0 0 0 2,-23 5 0 0,-18 7 0 0,1 12 0-2,-4 4 0 3,-8 0 0-2,11 13 0 1,14 17 0-2,-2-2 0 2,22-2 0 0,2-12 0 0,5-4 0-2,0-7 0 2,45 4 0 0,15-7 0 0,1 0 0-1,-6 0 0 0,-13-24 0 2,-19-4 0-2,-4-1 0-1,-18 2 0 2,-1-1 0 0,0 8 0 0,-7 13 0-2,-31 3 0 2,-11 4 0 0,3 0 0 0,5 17 0-2,0 15 0 2,21-8 0 0,1 1 0 0,15-10 0-2,4-10 0 2,0-1 0 0,7-4 0 0,37 0 0-1,5 0 0 0,-9-29 0 2,-9 4 0-2,-14-1 0-1,-8 5 0 3,-9 5 0-2,0 8 0 1,-13 5 0-2,-20 3 0 2,-11 0 0 1,1 15 0-1,2 18 0-2,9 0 0 1,9 7 0 1,14 0 0 0,6-4 0-2,3-2 0 2,0-8 0 0,28-9 0 0,18-15 0-1,8-2 0 0,2 0 0 2,-15-25 0-2,-18-6 0-1,-16-6 0 2,-7 0 0 0,0 2 0 0,-10 1 0-2,-26 8 0 2,11 9 0 0,12 17 0 0,11 0-739-2</inkml:trace>
    </iact:actionData>
  </iact:action>
  <iact:action type="add" startTime="38778">
    <iact:property name="dataType"/>
    <iact:actionData xml:id="d12">
      <inkml:trace xmlns:inkml="http://www.w3.org/2003/InkML" xml:id="stk12" contextRef="#ctx0" brushRef="#br3">22590 16417 954 0,'0'0'298'6,"0"0"-4"2,0 0-38-3,0 0-72 4,0 0-123-2,0 0-61 1,0 0 0-2,22-6 0 2,-44 4 0 0,-20 2 0 0,-12 0 0 0,4 0 0-2,-4 17 0 2,-6 22 0 0,4 6 0-2,11 2 0 2,6 5 0 0,3-5 0 0,15-2 0-1,17 3 0 1,4 0 0 0,0 6 0-1,20-1 0-1,24-3 0 2,15-7 0 0,2-17 0 2,3-5 0-6,-6-21 0 4,-2 0 0 0,1 0 0 0,-11-30 0-2,6-27 0 2,-11-13 0 0,-12-10 0 0,-6-9 0-2,-10 2 0 2,-10 18 0 0,-3 20 0 0,0 21 0-2,0 16 0 2,0 10 0 1,-23 2 0-2,-5 0 0-1,-8 0 0 2,16 0 0 0,16 0-1237 0</inkml:trace>
    </iact:actionData>
  </iact:action>
  <iact:action type="add" startTime="39369">
    <iact:property name="dataType"/>
    <iact:actionData xml:id="d13">
      <inkml:trace xmlns:inkml="http://www.w3.org/2003/InkML" xml:id="stk13" contextRef="#ctx0" brushRef="#br3">22458 15864 818 0,'0'0'524'6,"0"0"-318"3,0 0 68-2,0 0-49-1,0 0-225 2,-28 190 0 0,8-85 0 0,3 21 0-2,-6 22 0 2,2 22 0 0,2 9 0 0,2 1 0-2,13-8 0 2,-11-32 0 1,11-38 0-2,4-35 0-1,0-33 0 2,0-23 0 0,0-11 0 0,0 0 0-2,23-30 0 2,7-30 0 1,-24 24 0-2,-6 5-1103-1</inkml:trace>
    </iact:actionData>
  </iact:action>
  <iact:action type="remove" startTime="0">
    <iact:property name="style" value="instant"/>
    <iact:actionData xml:id="d14" ref="#d12"/>
    <iact:actionData xml:id="d15" ref="#d13"/>
  </iact:action>
  <iact:action type="add" startTime="0">
    <iact:property name="dataType" value="strokeEraser"/>
    <iact:actionData xml:id="d16">
      <inkml:trace xmlns:inkml="http://www.w3.org/2003/InkML" xml:id="stk14" contextRef="#ctx0" brushRef="#br4">29082 21417 1658 0,'0'0'300'0,"0"0"-254"0,0 0-46 0,0 0-130 0,0 0-234 0,0 0-548 0</inkml:trace>
    </iact:actionData>
  </iact:action>
  <iact:action type="add" startTime="0">
    <iact:property name="dataType"/>
    <iact:actionData xml:id="d17">
      <inkml:trace xmlns:inkml="http://www.w3.org/2003/InkML" xml:id="stk15" contextRef="#ctx0" brushRef="#br5">28246 12126 974 0,'0'0'384'0,"0"0"-210"0,0 0-16 0,0 0-60 0,0 0-40 0,0 0-6 0,-3 2 42 0,3-2-39 0,0 0-55 0,0 0 0 0,-10 3 0 0,4 6 0 0,-7 0 0 0,4 2 0 0,-7-6 0 0,14 1 0 0,-1 0 0 0,3-1 0 0,0 7 0 0,0-1 0 0,10 3 0 0,23-2 0 0,-2-7 0 0,-2-5 0 0,-12 0 0 0,-10 0 0 0,-1-21 0 0,-6-17 0 0,0-11 0 0,0 2 0 0,-14 5 0 0,-26 8 0 0,0 24 0 0,-7 10 0 0,4 0 0 0,4 41 0 0,11 16 0 0,8 8 0 0,7-4 0 0,6-8 0 0,7-11 0 0,0-11 0 0,4-8 0 0,32-13 0 0,12-10 0 0,4 0 0 0,-4-1 0 0,-7-31 0 0,-9-5 0 0,-16-2 0 0,-12 2 0 0,-4 4 0 0,0 5 0 0,-4 2 0 0,-33 9 0 0,1 9 0 0,-5 8 0 0,5 0 0 0,9 3 0 0,6 25 0 0,8 3 0 0,8-8 0 0,5-4 0 0,0-4 0 0,5-5 0 0,37-3 0 0,13-7 0 0,3 0 0 0,-2 0 0 0,-16-10 0 0,-15-9 0 0,-9-3 0 0,-16-3 0 0,0 3 0 0,0-5 0 0,-37 10 0 0,-6 12 0 0,-6 5 0 0,-1 0 0 0,-2 19 0 0,9 15 0 0,9 6 0 0,11-1 0 0,16-2 0 0,7-9 0 0,0-6 0 0,0-8 0 0,27-3 0 0,14-11 0 0,8 0 0 0,-7 0 0 0,-4-6 0 0,-23-13 0 0,-7 3 0 0,-8-1 0 0,0-2 0 0,-19 2 0 0,-18 2 0 0,-7 10 0 0,4 5 0 0,8 0 0 0,4 0 0 0,12 0 0 0,12 0 0 0,4 2 0 0,0 6 0 0,0 6 0 0,0 12 0 0,41 5 0 0,2-6 0 0,-2-6 0 0,-5-13 0 0,-13-6 0 0,-7 0 0 0,-12-6 0 0,-4-24 0 0,0-4 0 0,0 3 0 0,-4 8 0 0,-19 13 0 0,5 6 0 0,0 4 0 0,-3 0 0 0,8 0 0 0,6 9 0 0,7 2 0 0,0 6 0 0,0 0 0 0,0 0 0 0,7-12 0 0,11 1-211 0</inkml:trace>
    </iact:actionData>
  </iact:action>
  <iact:action type="add" startTime="0">
    <iact:property name="dataType"/>
    <iact:actionData xml:id="d18">
      <inkml:trace xmlns:inkml="http://www.w3.org/2003/InkML" xml:id="stk16" contextRef="#ctx0" brushRef="#br3">15706 15193 720 0,'0'0'638'0,"0"0"-442"0,0 0-136 0,0 0 30 0,0 0 14 0,0 0 10 0,-123-4 8 0,74 4-119 0,-2 0-3 0,-6 21 0 0,-1 9 0 0,-1 4 0 0,2 5 0 0,14 8 0 0,8-2 0 0,9 4 0 0,22-2 0 0,4 1 0 0,0 0 0 0,4-3 0 0,48-3 0 0,9-11 0 0,7-11 0 0,12-12 0 0,-3-8 0 0,-9 0 0 0,-9-28 0 0,-5-13 0 0,-18-9 0 0,-8-2 0 0,-9 3 0 0,-5 7 0 0,-8 15 0 0,-6 7 0 0,0 0 0 0,0-8 0 0,0-6 0 0,-23-5 0 0,7 25-271 0,11 2-621 0</inkml:trace>
    </iact:actionData>
  </iact:action>
  <iact:action type="add" startTime="0">
    <iact:property name="dataType"/>
    <iact:actionData xml:id="d19">
      <inkml:trace xmlns:inkml="http://www.w3.org/2003/InkML" xml:id="stk17" contextRef="#ctx0" brushRef="#br3">15442 14749 1268 0,'0'0'404'0,"0"0"-180"0,0 0-76 0,0 0-145 0,-53 224-3 0,48-106 0 0,2 10 0 0,3 9 0 0,0-2 0 0,0-2 0 0,0-9 0 0,0-11 0 0,0-24 0 0,0-15 0 0,0-24 0 0,0-50 0 0,0 0-721 0</inkml:trace>
    </iact:actionData>
  </iact:action>
  <iact:action type="add" startTime="0">
    <iact:property name="dataType"/>
    <iact:actionData xml:id="d20">
      <inkml:trace xmlns:inkml="http://www.w3.org/2003/InkML" xml:id="stk18" contextRef="#ctx0" brushRef="#br3">16153 15985 35 0,'0'0'1051'0,"0"0"-801"0,0 0-6 0,0 0-128 0,0 0-66 0,-163 25-24 0,124-3-10 0,19 3 4 0,-1 4 20 0,14-10 24 0,-1 2 10 0,8-5-13 0,0-2-61 0,8 3 0 0,17 5 0 0,2 3 0 0,8 6 0 0,-10-1 0 0,-5 6 0 0,-4-6 0 0,-12-2 0 0,-4-3 0 0,0-5 0 0,0-7 0 0,-23 2 0 0,-6-7 0 0,-13 1 0 0,-4-3 0 0,2-6-23 0,36 0-335 0,-5 0-704 0</inkml:trace>
    </iact:actionData>
  </iact:action>
  <iact:action type="add" startTime="0">
    <iact:property name="dataType"/>
    <iact:actionData xml:id="d21">
      <inkml:trace xmlns:inkml="http://www.w3.org/2003/InkML" xml:id="stk19" contextRef="#ctx0" brushRef="#br3">16370 15386 1016 0,'0'0'300'0,"0"0"-106"0,0 0-24 0,0 0-70 0,7 216-56 0,-7-127 50 0,0 5 8 0,0 5-75 0,0 2-27 0,0 8 0 0,-4-3 0 0,-3 2 0 0,-6-13 0 0,5-22 0 0,-5-24 0 0,10-27 0 0,3-22 0 0,0-12-67 0,0-30-413 0,0 3-54 0</inkml:trace>
    </iact:actionData>
  </iact:action>
  <iact:action type="add" startTime="0">
    <iact:property name="dataType"/>
    <iact:actionData xml:id="d22">
      <inkml:trace xmlns:inkml="http://www.w3.org/2003/InkML" xml:id="stk20" contextRef="#ctx0" brushRef="#br3">16609 15903 728 0,'0'0'666'0,"0"0"-378"0,0 0-44 0,0 0-128 0,-207-5-111 0,137 13-5 0,24 4 0 0,2-5 0 0,14-1 0 0,10 0-57 0,20-6-337 0,0 0-706 0</inkml:trace>
    </iact:actionData>
  </iact:action>
  <iact:action type="add" startTime="0">
    <iact:property name="dataType"/>
    <iact:actionData xml:id="d23">
      <inkml:trace xmlns:inkml="http://www.w3.org/2003/InkML" xml:id="stk21" contextRef="#ctx0" brushRef="#br3">16698 16167 560 0,'0'0'266'0,"0"0"-68"0,0 0-40 0,0 0-16 0,0 0-16 0,0 0 24 0,-103 169 4 0,98-143-64 0,5-7 4 0,0-8-32 0,0-9-42 0,8-2-20 0,28 0-86 0,7-15-36 0,-5-26 32 0,-3-4 60 0,-21 1 20 0,-7 1 6 0,-7 7-6 0,0 14-2 0,0 8 12 0,0 10 0 0,0 4 8 0,-4 0 4 0,-9 0 44 0,10 26 6 0,3 10 6 0,0 7-34 0,0-2 4 0,0-4-6 0,0-3-14 0,0-6-18 0,0-9 0 0,0-2-38 0,0-17-142 0,0 0-370 0</inkml:trace>
    </iact:actionData>
  </iact:action>
  <iact:action type="add" startTime="0">
    <iact:property name="dataType"/>
    <iact:actionData xml:id="d24">
      <inkml:trace xmlns:inkml="http://www.w3.org/2003/InkML" xml:id="stk22" contextRef="#ctx0" brushRef="#br3">16932 16433 1038 0,'0'0'412'0,"0"0"-112"0,0 0-98 0,15-170-107 0,-15 127-95 0,0 10 0 0,0 13 0 0,0 5 0 0,0 5 0 0,4 2 0 0,19 2 0 0,-1 6 0 0,14 0 0 0,1 0 0 0,-7 0 0 0,-17 0-313 0,-10 0-441 0</inkml:trace>
    </iact:actionData>
  </iact:action>
  <iact:action type="add" startTime="0">
    <iact:property name="dataType"/>
    <iact:actionData xml:id="d25">
      <inkml:trace xmlns:inkml="http://www.w3.org/2003/InkML" xml:id="stk23" contextRef="#ctx0" brushRef="#br3">17334 15491 820 0,'0'0'278'0,"0"0"-8"0,0 0-34 0,0 146-100 0,0-65-42 0,-7 18 12 0,-6 7-8 0,8 7-89 0,-5-7-9 0,10-8 0 0,0-13 0 0,0-21 0 0,0-16 0 0,0-14 0 0,0-20 0 0,0-14-83 0,0-5-513 0</inkml:trace>
    </iact:actionData>
  </iact:action>
  <iact:action type="add" startTime="0">
    <iact:property name="dataType"/>
    <iact:actionData xml:id="d26">
      <inkml:trace xmlns:inkml="http://www.w3.org/2003/InkML" xml:id="stk24" contextRef="#ctx0" brushRef="#br3">17490 16027 1030 0,'0'0'488'0,"0"0"-120"0,0 0-207 0,-184-11-161 0,108 11 0 0,2 0 0 0,5 0 0 0,13 0 0 0,41-6-235 0,15 0-1355 0</inkml:trace>
    </iact:actionData>
  </iact:action>
  <iact:action type="add" startTime="0">
    <iact:property name="dataType"/>
    <iact:actionData xml:id="d27">
      <inkml:trace xmlns:inkml="http://www.w3.org/2003/InkML" xml:id="stk25" contextRef="#ctx0" brushRef="#br3">18638 15928 870 0,'0'0'580'0,"0"0"-204"0,0 0-168 0,0 0-195 0,0 0-13 0,0 0 0 0,40-27 0 0,-3 10 0 0,10-3 0 0,11-3 0 0,21-5 0 0,8 0 0 0,21 3 0 0,-1 13 0 0,10 12 0 0,2 0 0 0,-7 20 0 0,1 22 0 0,-9 4 0 0,-7 1 0 0,-2-5 0 0,-10-2 0 0,1-4 0 0,9 0 0 0,-9 5 0 0,7-4 0 0,-9 7 0 0,-5-3 0 0,-6 2 0 0,-9-8 0 0,-19-3 0 0,-6-7 0 0,-6-11 0 0,-13-2 0 0,-12-4 0 0,-4-8 0 0,3 3 0 0,-7-3 0 0,0 0 0 0,0 0 0 0,0 0 0 0,0 0 0 0,0-17 0 0,0-11 0 0,-7-9 0 0,-21-2 0 0,-17-5 0 0,-4-8 0 0,-2-6 0 0,2-5 0 0,9 2 0 0,9 3 0 0,8 1 0 0,6 15 0 0,3 13 0 0,7 15 0 0,4 12 0 0,3 2 0 0,0 0 0 0,0 0 0 0,0 31 0 0,15 13 0 0,21 10 0 0,0 6 0 0,5 1 0 0,-1 3 0 0,0-2 0 0,-16-2 0 0,-1-6 0 0,-10-3 0 0,-5-4 0 0,-8-12 0 0,0-6 0 0,0-7 0 0,0-11 0 0,-3 1 0 0,-19-7 0 0,-5 0 0 0,-13-5 0 0,-3 0 0 0,-6 0 0 0,5 0 0 0,24 0 0 0,16 3-601 0</inkml:trace>
    </iact:actionData>
  </iact:action>
  <iact:action type="add" startTime="0">
    <iact:property name="dataType"/>
    <iact:actionData xml:id="d28">
      <inkml:trace xmlns:inkml="http://www.w3.org/2003/InkML" xml:id="stk26" contextRef="#ctx0" brushRef="#br5">32022 8503 428 0,'0'0'676'0,"0"0"-404"0,0 0-50 0,0 0-104 0,0 0 8 0,-164-32-22 0,83 39-32 0,-15 30-43 0,2 11-29 0,7 16 0 0,13 18 0 0,21 8 0 0,16 2 0 0,17-3 0 0,20-8 0 0,0-15 0 0,51-14 0 0,37-22 0 0,14-15 0 0,21-15 0 0,2 0 0 0,-5-28 0 0,-16-25 0 0,-18-5 0 0,-25-15 0 0,-27-9 0 0,-21-7 0 0,-13-4 0 0,-7 6 0 0,-46 11 0 0,-7 17 0 0,27 53-233 0,5 6-1241 0</inkml:trace>
    </iact:actionData>
  </iact:action>
  <iact:action type="add" startTime="0">
    <iact:property name="dataType"/>
    <iact:actionData xml:id="d29">
      <inkml:trace xmlns:inkml="http://www.w3.org/2003/InkML" xml:id="stk27" contextRef="#ctx0" brushRef="#br5">31774 8172 642 0,'0'0'404'0,"0"0"-40"0,0 0-30 0,0 0-120 0,0 0-125 0,0 0-89 0,-49 196 0 0,42-93 0 0,-4 30 0 0,11 25 0 0,0 16 0 0,0-5 0 0,0-12 0 0,0-19 0 0,0-25 0 0,0-35 0 0,0-36 0 0,-2-42-145 0,2-17-825 0</inkml:trace>
    </iact:actionData>
  </iact:action>
  <iact:action type="add" startTime="0">
    <iact:property name="dataType"/>
    <iact:actionData xml:id="d30">
      <inkml:trace xmlns:inkml="http://www.w3.org/2003/InkML" xml:id="stk28" contextRef="#ctx0" brushRef="#br5">32119 9571 1076 0,'0'0'358'0,"0"0"-78"0,0 0-108 0,0 0-70 0,0 0-62 0,0 0-21 0,0 0-19 0,168-2 0 0,-139-24 0 0,-8-4 0 0,-16-4 0 0,-3 3 0 0,-2 2 0 0,0 14-9 0,-34 5-29 0,-9 10 14 0,-5 0 6 0,8 14 4 0,8 19 14 0,7 7 44 0,9 9 15 0,12 1-59 0,4 1 0 0,0-4 0 0,0-8 0 0,16-6 0 0,13-4 0 0,7-4 0 0,7-7 0 0,7-18 0 0,-10 0 0 0,8-4-197 0,-36-15-131 0,-8 2-208 0</inkml:trace>
    </iact:actionData>
  </iact:action>
  <iact:action type="add" startTime="0">
    <iact:property name="dataType"/>
    <iact:actionData xml:id="d31">
      <inkml:trace xmlns:inkml="http://www.w3.org/2003/InkML" xml:id="stk29" contextRef="#ctx0" brushRef="#br5">32557 9811 714 0,'0'0'368'0,"0"0"-132"0,0 0-26 0,0 0-98 0,81-146-36 0,-62 100-8 0,1 11-16 0,-8 11 8 0,1 16-12 0,-6 8 32 0,5 0-57 0,-4 2-23 0,1 31 0 0,3 8 0 0,2 3 0 0,-1-4 0 0,-8-5 0 0,2-11 0 0,2-8-3 0,-9-7-111 0,0-9-210 0,0 0-380 0</inkml:trace>
    </iact:actionData>
  </iact:action>
  <iact:action type="add" startTime="0">
    <iact:property name="dataType"/>
    <iact:actionData xml:id="d32">
      <inkml:trace xmlns:inkml="http://www.w3.org/2003/InkML" xml:id="stk30" contextRef="#ctx0" brushRef="#br5">33032 9451 630 0,'0'0'406'0,"0"0"-66"0,0 0-88 0,0 0-122 0,0 0-14 0,-162 98-6 0,153-50-47 0,9-3-63 0,0-6 0 0,9-14 0 0,27-16 0 0,16-9-9 0,-7-15-31 0,10-41-10 0,-11-21 4 0,-6-22 22 0,-18-10 12 0,0-9 0 0,-14-5-6 0,-6 17 8 0,0 17 6 0,0 27-2 0,0 30 4 0,-6 19 2 0,-11 13 6 0,1 0 8 0,-2 33 52 0,-8 26 22 0,6 23-29 0,4 11-59 0,9 13 0 0,5-2 0 0,-6-11 0 0,5-11 0 0,3-18 0 0,0-10 0 0,0-12-165 0,0-42-213 0,0 0-388 0</inkml:trace>
    </iact:actionData>
  </iact:action>
  <iact:action type="add" startTime="0">
    <iact:property name="dataType"/>
    <iact:actionData xml:id="d33">
      <inkml:trace xmlns:inkml="http://www.w3.org/2003/InkML" xml:id="stk31" contextRef="#ctx0" brushRef="#br5">31199 10659 1018 0,'0'0'170'0,"0"0"102"0,0 0-100 0,0 0-68 0,0 0-32 0,20 183-16 0,-20-133-32 0,-4 9 14 0,-33 3 6 0,1 11 10 0,-12 1-31 0,-11-2-23 0,-2-2 0 0,-16-5 0 0,-3 3 0 0,-4-4 0 0,-13 5 0 0,4-3 0 0,7-4 0 0,0-8 0 0,-2-7 0 0,-4-5 0 0,-8-8 0 0,2-4 0 0,-15 0 0 0,2 0 0 0,10 4 0 0,-8 5 0 0,9 1 0 0,12-2 0 0,-8-1 0 0,15-8 0 0,7-4 0 0,7-6 0 0,6-2 0 0,5-2 0 0,-1-5 0 0,4 5 0 0,-4-7 0 0,4-2 0 0,5-1 0 0,-7-2 0 0,10-3 0 0,6 0 0 0,14 0 0 0,8 0 0 0,2 0 0 0,11 0 0 0,4 0 0 0,0 0 0 0,0 0 0 0,-10 0 0 0,4 3 0 0,-1-1 0 0,5-2 0 0,-9 4 0 0,11-4 0 0,-5 0 0 0,2 0 0 0,-7 0 0 0,3 0 0 0,3 0 0 0,-8 0 0 0,12 0 0 0,0 0 0 0,0 0 0 0,0-6 0 0,4-19 0 0,15-4 0 0,1 1 0 0,9 6 0 0,-8 2 0 0,-1 0 0 0,3-5 0 0,-3 1 0 0,5-6 0 0,7 3 0 0,-7 2 0 0,-2 6 0 0,-3 4 0 0,-4 6 0 0,-7 3 0 0,2 4 0 0,-11-1 0 0,0 3 0 0,0 0 0 0,0 0 0 0,0 8 0 0,0 22 0 0,-13 16 0 0,-14 7 0 0,-5 4 0 0,0-1 0 0,-4-2 0 0,0-1 0 0,2 0 0 0,7 1 0 0,3-9 0 0,9-8 0 0,10-20 0 0,5-7 0 0,0-10 0 0,0 0 0 0,0 0 0 0,20 0 0 0,24 0 0 0,1 3 0 0,-6 1 0 0,-3 1 0 0,-8-2 0 0,-12-3 0 0,-3 0 0 0,-13 0 0 0,0 2 0 0,0-2 0 0,0 3 0 0,0-3-31 0,-16 5-1325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03:20.99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1727">
    <iact:property name="dataType"/>
    <iact:actionData xml:id="d0">
      <inkml:trace xmlns:inkml="http://www.w3.org/2003/InkML" xml:id="stk0" contextRef="#ctx0" brushRef="#br0">4926 16403 190 0,'0'0'552'4,"0"0"-304"6,0 0-14 10,0 0 68-20,0 0-40 0,0 0-42 12,0 0-181 7,12-51-39-19,-33 51 0 0,-19 0 0 19,-8 10 0-19,-4 14 0 11,7 4 0-11,6-5 0 21,5 5 0-21,20-5 0 0,5-6 0 11,9-7 0 9,0-7 0-19,23 4 0-1,26-7 0 12,9 0 0-12,-8-7 0 20,-10-20 0-20,-9-16 0 11,-18-11 0-11,-13 2 0 19,0 3 0-19,0 13 0 10,-23 14 0-9,-8 14 0 20,-5 8 0-20,-5 0 0-1,-2 0 0 9,7 13 0 12,5 8 0-21,8-2 0 0,20-6 0 9,3 4 0 10,0-2 0-18,15 2 0-1,30-1 0 12,15-2 0 8,3-7 0-20,-10-5 0 0,-16-2 0 10,-13 0 0 9,-14 0 0-18,1-18 0-1,-11-9 0 12,0 1 0-10,-13 1 0 10,-19 11 0 10,-8 9 0-22,-9 5 0 1,-2 0 0 9,2 2 0-9,7 23 0 21,12 4 0-21,14 1 0-1,6-1 0 12,10-1 0-11,0-6 0 8,37-10 0 14,13-11 0-22,3-1 0-1,4 0 0 10,-24-1 0-7,-10-25 0 6,-18 3 0 15,-5 1 0-24,0 0 0 1,0 4 0 8,-19 5 0-8,-9 4 0 11,-12 7 0 8,-1 2 0-20,5 0 0 1,0 0 0 11,15 9 0-12,1 10 0 20,17 0 0-20,3 1 0 14,0-1 0-13,3-4 0 10,33-7 0-10,5-8 0 21,-5 0 0-21,-8-8 0-1,-5-20 0 13,-17-3 0-13,-2 0 0 12,-4 9 0-1,0 1 0-10,-10 8 0 23,-16 4 0-24,-15 4 0 1,1 5 0 12,-4 0 0-13,3 0 0 11,10 17 0-9,6 5 0 19,18 3 0-21,-2 4 0 0,9-4 0 10,0-3 0 1,39-4 0 11,15-8 0-22,2-10 0 1,-5 0 0 10,-10-6 0-10,-5-26 0 13,-19-2 0-14,-9 6 0 15,-8 8 0-15,0 8 0 14,0 8 0-14,-21 4 0 21,-8 0 0-21,-6 0 0 1,8 27 0 13,7 1 0-12,7-2 0 11,10-7 0-13,3 7 0 12,0-24 0 11,0 3-969-22</inkml:trace>
    </iact:actionData>
  </iact:action>
  <iact:action type="add" startTime="14779">
    <iact:property name="dataType"/>
    <iact:actionData xml:id="d1">
      <inkml:trace xmlns:inkml="http://www.w3.org/2003/InkML" xml:id="stk1" contextRef="#ctx0" brushRef="#br1">11627 12188 1032 0,'0'0'454'2,"0"0"-192"7,0 0-92-8,0 0-41 19,0 0-129-20,0 0 0 10,-97 68 0-10,64-43 0 18,9-3 0-17,7-2 0 18,7-5 0-19,4-6 0 0,6 4 0 11,0-5 0 2,19-6 0-13,19 2 0 20,-2-4 0-20,0 0 0 0,-11-23 0 11,-9-14 0 10,-12-1 0-20,-4-6 0-1,0 2 0 9,0 6 0 12,-27 10 0-20,-2 12 0-1,1 14 0 9,-2 0 0 10,3 0 0-19,0 14 0 0,1 16 0 19,16 0 0-18,0 4 0 8,10-7 0-9,0 0 0 19,0-10 0-18,37-13 0 10,15-4 0-11,-1 0 0 20,6-31 0-20,-17-8 0 11,-6 2 0-11,-14 1 0 19,-14 2 0-19,-6 1 0 12,0 5 0-12,-6 8 0 21,-27 6 0-21,-8 11 0 1,5 3 0 10,-5 3 0-9,6 28 0 19,3 9 0-21,12-5 0 1,7 2 0 9,13-3 0-1,0-5 0 14,9-8 0-23,23-10 0 1,16-11 0 8,-4 0 0-7,0-11 0 18,-3-26 0-19,-12 2 0-1,-18-2 0 10,-11 7 0 10,0 0 0-19,-11 17 0-1,-26 7 0 11,-13 6 0 9,3 0 0-20,-6 23 0 1,12 8 0 10,11 2 0-11,6-2 0 12,16-3 0 10,3-2 0-22,5-6 0 1,0-7 0 13,41-6 0-14,2-7 0 13,14 0 0-13,-9-15 0 23,-12-15 0-23,-3-2 0 0,-23 1 0 13,-10-3 0-12,0 4 0 12,0 7 0-10,-20 6 0 9,-10 12 0-3,-11 5 0-8,-11 0 0 14,4 28 0-15,-4 11 0 20,16 6 0-19,11-1 0 2,9-7 0 8,12-11 0-10,4-11 0 16,0-13 0-17,40-2 0 11,21 0 0-9,2-39 0 19,-7-7 0-21,-15 7 0 3,-21-4 0 8,-10 8 0-7,-10 6 0 9,0 7 0-13,-10 16 0 12,-13 6 0 1,-13 0 0-13,7 16 0 22,-3 11 0-22,11 0 0 0,14-5 0 13,7 1 0-12,0 1 0 17,0-9 0-18,20 0 0 13,20-13 0-12,0-2 0 14,1 0 0-15,-14-5 0 15,-6-17 0-15,-6-4 0 13,-10-5 0-13,-5 17 0 12,0 3-369-8</inkml:trace>
    </iact:actionData>
  </iact:action>
  <iact:action type="add" startTime="19780">
    <iact:property name="dataType"/>
    <iact:actionData xml:id="d2">
      <inkml:trace xmlns:inkml="http://www.w3.org/2003/InkML" xml:id="stk2" contextRef="#ctx0" brushRef="#br2">5393 15246 738 0,'0'0'370'1,"0"0"-90"-1,0 0-110 11,0 0-86 10,0 0-22-21,0 0 36 1,107 140 52 9,-78-109-55-10,-9-9-95 12,3-2 0 8,-5 0 0-20,1-3 0 0,1-2 0 11,-8-3 0 11,-4-3 0-22,-3-6 0 0,-5-3 0 11,0 0 0-10,0 0 0 19,0 0 0-20,0 0 0 0,0 0 0 11,0 0 0 10,-18-12 0-21,-12-18 0 0,-1-6 0 10,-3 1 0 10,9 5 0-19,2 11 0-1,10 9 0 10,5 5 0 11,-2 5 0-21,7 0 0 1,-4 0 0 8,3 0 0 11,-5 0 0-20,9 0 0 1,0 0 0 8,0 17 0 10,0 11 0-19,13 3 0 0,15 5 0 11,5-2 0 8,2-3 0-19,-6-6 0 1,3-5 0 17,-8 2 0-17,2-8 0-1,-11-2 0 11,-8-7 0 10,2 1 0-21,-9-6 0 0,0 0 0 11,0 0 0 8,0 0 0-18,0 0 0-1,0 0 0 10,-20 0 0 10,-9-17 0-19,20 4 0-1,-3-3-755 9</inkml:trace>
    </iact:actionData>
  </iact:action>
  <iact:action type="add" startTime="20791">
    <iact:property name="dataType"/>
    <iact:actionData xml:id="d3">
      <inkml:trace xmlns:inkml="http://www.w3.org/2003/InkML" xml:id="stk3" contextRef="#ctx0" brushRef="#br2">6110 14599 1100 0,'0'0'462'2,"0"0"-180"11,0 0-104-11,0 0-153 9,0 0-25 9,0 0 0-20,122 172 0 1,-103-138 0 10,8 1 0-11,-2-1 0 20,7 0 0-19,-7-4 0 11,-7-7 0-12,-13-6 0 22,-5-10 0-22,0-2 0 0,0-5 0 12,0 0 0 7,-10 0 0-18,-28 0 0-1,-14-25 0 11,-8-12 0-11,8 0 0 19,-4 3 0-19,9 7 0 12,14 7 0-11,13 8 0 9,17 4 0 13,3 3 0-23,0 5 0 2,0 0 0 7,10 0 0-9,10 33 0 12,13 3 0 8,2-1 0-20,-3-5 0 0,4-4 0 13,-11-12 0-12,-12-3 0 20,-7-5 0-20,-6-6 0-1,0 0 0 10,0 0 0 10,0 0 0-20,0 0 0 0,0 0 0 11,-10 0 0 9,-19-25 0-20,21 12-99 1,1 3-1629 9</inkml:trace>
    </iact:actionData>
  </iact:action>
  <iact:action type="add" startTime="21606">
    <iact:property name="dataType"/>
    <iact:actionData xml:id="d4">
      <inkml:trace xmlns:inkml="http://www.w3.org/2003/InkML" xml:id="stk4" contextRef="#ctx0" brushRef="#br2">6954 14220 332 0,'0'0'154'0,"0"0"-100"12,0 0-54-12,0 0-188 20</inkml:trace>
    </iact:actionData>
  </iact:action>
  <iact:action type="add" startTime="21685">
    <iact:property name="dataType"/>
    <iact:actionData xml:id="d5">
      <inkml:trace xmlns:inkml="http://www.w3.org/2003/InkML" xml:id="stk5" contextRef="#ctx0" brushRef="#br2">6954 14220 338 0,'-112'40'526'1,"112"-40"-266"14,0 0-38-15,0 0-36 15,0 0-36-14,0 0-20 9,-1 0 16 12,1 0-57-22,4 0-89 1,22 5 0 8,2 7 0-8,4 1 0 21,8 6 0-21,-5 3 0-1,1-1 0 10,-2-7 0 3,-11-1 0-13,-3-4 0 22,-13-4 0-21,5 1 0 0,-12-3 0 10,0-3 0-11,0 0 0 12,0 0 0 1,-32 0 0-13,-19-3 0 21,2-17 0-20,-12 4 0-1,13 5 0 11,-7 3 0 8,15 8 0-18,3-3 0-1,13 3 0 9,8-3 0 15,11 3 0-22,5-3 0-2,0 3 0 0,0 0 0 12,24 0 0-1,26 6 0-11,-2 16 0 22,12 3 0-22,-7-5 0 1,-9-3 0 8,-8-9 0 13,-16 1 0-21,-10-6 0-1,-4-3 0 12,-6 0 0-11,0 0 0 10,0 0 0 10,-6 0 0-21,-20 0 0 0,-7-5 0 11,1-10 0-10,0-2 0 10,28 8 0 9,1 3-495-19</inkml:trace>
    </iact:actionData>
  </iact:action>
  <iact:action type="add" startTime="22577">
    <iact:property name="dataType"/>
    <iact:actionData xml:id="d6">
      <inkml:trace xmlns:inkml="http://www.w3.org/2003/InkML" xml:id="stk6" contextRef="#ctx0" brushRef="#br2">7982 14073 212 0,'0'0'306'2,"0"0"-72"-1,0 0-50 9,0 0-32-9,0 0-44 9,0 0 54 10,0 0 36-20,-44-3-110 0,32 3-58 11,12 0 10 8,-1 0-22-18,-2 0-2-1,-4 0 6 20,-2 0 8-20,2 0 12 11,-6 0-14-10,-5 0-6 18,8 0-10-19,-7 0-6 0,-2-3-6 11,-4-2 2 9,-2-3-2-19,-4-1 2-1,12 0-2 9,-6 5 0 13,15 0 2-21,6 2-2-1,-6 2 2 8,8 0 0 12,0 0 10-19,0 0 46-1,0 0-1 9,0 0-57 11,8 17 0-20,19 2 0 0,8 1 0 12,3-5 0 8,5-5 0-20,-7-1 0 1,-4-7 0 11,-13 1 0-12,-9 0 0 11,-10-3 0 9,0 0 0-19,0 0 0 0,-29 0 0 10,-19 0 0-11,-4-25 0 20,-9-4 0-20,16 2 0 20,2 0 0-20,14 14 0 0,19 8 0 11,8 3 0 0,2 2 0-11,0 0 0 22,0 0 0-21,28 0 0-1,15 9 0 8,11 9 0 13,-9-1 0-21,-3-3 0 1,-12-6 0 8,-20-8 0 12,-4 0 0-21,-6 0 0 0,0 0 0 10,0 0 0 9,-32 0 0-18,-4 0 0-1,14 0 0 20,6-2-839-19</inkml:trace>
    </iact:actionData>
  </iact:action>
  <iact:action type="add" startTime="23639">
    <iact:property name="dataType"/>
    <iact:actionData xml:id="d7">
      <inkml:trace xmlns:inkml="http://www.w3.org/2003/InkML" xml:id="stk7" contextRef="#ctx0" brushRef="#br2">8850 14476 944 0,'0'0'518'2,"0"0"-208"11,0 0-35 0,0 0-275-13,0 0 0 19,0 0 0-19,0 0 0 9,177 0 0-8,-137-6 0 20,4-5 0-21,8-1 0 0,-4 1 0 9,-8 0 0 12,-1 0 0-21,-8 5 0 1,-21 6 0 8,0 0 0 9,-10 0 0-17,0 0 0 16,-13 0 0-17,-35 11 0 0,-11 6 0 11,-12-3 0 11,1 0 0-22,1 2 0 0,11 2 0 13,14-7 0-13,5-3 0 14,19-4 0-14,11-4 0 13,6 0 0-12,3 0 0 14,0 0 0-14,3-4 0 18,26-24 0-18,10-2 0-1,11-1 0 11,-6 5 0 12,-4 10 0-23,-13 4 0 1,-7 7 0 11,-11 5 0-11,-9 0 0 9,0 0 0 10,0 0 0-19,-32 10 0-1,-1 4 0 10,5-5 0-9,1-3 0 20,7 0 0-20,4-4 0 8,13 1 0-8,1-3 0 21,2 0 0-21,0 0 0-1,5 0 0 10,38 0 0 2,14 0 0-12,8 0 0 18,-1-5 0-17,-8-1 0 10,-20 4 0-11,-15 2 0 19,-18 0 0-18,-3 0 0 1,-13 0 0 9,-31 0 0 9,16 0-39-20,-1 0-1627 0</inkml:trace>
    </iact:actionData>
  </iact:action>
  <iact:action type="add" startTime="24821">
    <iact:property name="dataType"/>
    <iact:actionData xml:id="d8">
      <inkml:trace xmlns:inkml="http://www.w3.org/2003/InkML" xml:id="stk8" contextRef="#ctx0" brushRef="#br2">10331 13497 934 0,'0'0'156'1,"0"0"-98"11,0 0-8-12,0 0-4 19,0 0-26-18,0 0-16 18,-197 107 0-19,154-107 8 1,6 0 8 10,20 0 0 9,14 0-10-20,3-3 14 1,0-14 54 10,0 0 0-11,31 7 6 19,11 5-4-19,2 5 78 11,13 0 4-11,0 5-113 20,-7 17-49-19,-9 3 0 1,-9-6 0 10,-12-6 0-9,-13-3 0 9,-7-1 0-1,0-4 0-11,-27-5 0 14,-30 0 0-14,-12-5 0 21,-15-27 0-21,13 0 0 0,8 2 0 11,14 8 0 10,29 9-43-21,15 1 23 0,5 7 20 11,0 3 48 9,23 2-33-20,18 0-15 1,8 2 0 9,-4 24 0-8,-1-4 0 18,-8-5 0-20,-8-7 0 11,5-2 0-10,-17-1 0 20,-9-7 0-21,-4 2 0 0,-3-2 0 11,0 0 0 10,-4 0 0-21,-31 0 0 0,0-19 0 11,5 8 0-9,6-3 0 8,8 5 0-5,9 3-57 5,7 6-157 12,0 0-228-22</inkml:trace>
    </iact:actionData>
  </iact:action>
  <iact:action type="add" startTime="25840">
    <iact:property name="dataType"/>
    <iact:actionData xml:id="d9">
      <inkml:trace xmlns:inkml="http://www.w3.org/2003/InkML" xml:id="stk9" contextRef="#ctx0" brushRef="#br2">11220 12256 946 0,'0'0'218'1,"0"0"30"-1,0 0-10 12,0 0-136-12,0 0-32 21,0 0-14-21,193 72 2 11,-166-43-12-11,5-8 2 15,-7-5-31-15,-12-8-17 22,-6-6 0-22,-7-2 0 1,0 0 0 10,0 0 0 9,-12 0 0-20,-24-5 0 0,-13-20 0 11,5-4 0 8,4 7 0-19,4-4-7 0,12 7 5 9,13 10-6 14,5 1 4-22,6 6 4-1,0 2 8 10,6 0 5-9,21 0-13 19,12 0 0-20,3 4 0 9,2 16 0-8,-2 0 0 18,-7-3 0-18,-12-7 0 8,-10 0 0-8,-6-8 0 18,-7-2 0-18,0 0 0 9,-17 0 0-9,-17 0 0 17,-6-2 0-17,-1-15 0 10,8 2 0-11,1 7 0 21,9 1 0-20,19 0-171-1,4 7-405 17,0 0-644-17</inkml:trace>
    </iact:actionData>
  </iact:action>
  <iact:action type="add" startTime="32233">
    <iact:property name="dataType"/>
    <iact:actionData xml:id="d10">
      <inkml:trace xmlns:inkml="http://www.w3.org/2003/InkML" xml:id="stk10" contextRef="#ctx0" brushRef="#br3">3508 6586 672 0</inkml:trace>
    </iact:actionData>
  </iact:action>
  <iact:action type="add" startTime="32252">
    <iact:property name="dataType"/>
    <iact:actionData xml:id="d11">
      <inkml:trace xmlns:inkml="http://www.w3.org/2003/InkML" xml:id="stk11" contextRef="#ctx0" brushRef="#br3">3508 6586 672 0,'-1'88'160'0,"1"-88"-48"0,0 0 26 1,0 0-6-1,0 0 150 27,0 0 64-27,9 6-141 2,-9-4-205-2,8-2 0 9,-1 3 0 4,-4-3 0-12,3 3 0 18,-1-1 0-18,-1 2 0-1,7-1 0 10,1 2 0 10,4 0 0-20,1-2 0 0,2 2 0 19,4-1 0-18,-1-1 0 9,-2 0 0-9,7-1 0 20,-10 2 0-21,12 1 0 11,-3 1 0-10,-1-1 0 11,4 0 0-12,-5 4 0 20,-3-4 0-18,2 1 0-2,-3 0 0 12,6-1 0-1,0 5 0-9,-1-7 0 19,-5 4 0-21,3 3 0 1,-2-6 0 8,5 7 0 13,0 1 0-21,1 8 0-1,1 2 0 9,8 3 0 3,-2 0 0-11,-4-1 0 14,-4-2 0-15,2-3 0 21,-5-3 0-21,10 8 0 1,-2-4 0 10,-2-4 0-9,1 5 0 17,-4-11 0-18,-1 7 0 1,2 3 0 10,2-2 0 0,2 6 0-11,1 1 0 19,5 0 0-20,4 4 0 0,-8 1 0 11,5-1 0 2,-5-1 0-12,-5-4 0 20,4-1 0-20,-5 1 0-1,2 0 0 12,-1 4 0-10,5 4 0 10,-2-2 0-8,0 1 0 6,-3-6 0-6,-6 4 0 7,7-4 0-8,-6 0 0 10,2 8 0-11,4-2 0 12,-3 1 0-14,1 1 0 21,2 1 0-21,-1 3 0 11,-4-2 0-11,8 6 0 13,-4-4 0 6,-8-5 0-18,0 5 0-1,1-4 0 15,-1 4 0-15,0 2 0 13,8-2 0-13,-14-4 0 23,12-2 0-23,-14-1 0 1,-3-3 0 12,2 8 0-13,2-3 0 12,0 7 0-11,2 13 0 19,-2-2 0-19,-6-3 0 1,5-3 0 11,-8-6 0-11,-4-7 0 11,0-2 0-11,0-4 0 10,0-3 0-10,0 0 0 8,0 4 0 3,0-2 0-12,3 5 0 20,0-1 0-20,7 4 0 1,-3 7 0 7,6-4 0 5,0 2 0-14,0-2 0 21,-2-11 0-21,-4 5 0 0,-3-4 0 11,9-2 0 2,-7 3 0-12,7-7 0 19,-6 0 0-19,6 1 0 0,-3 3 0 11,8 7 0-12,-1 1 0 12,5 3 0 9,-5-6 0-20,-4-14 0-1,-2 0 0 12,-1-6 0-11,-3 1 0 18,6-1 0-18,0 0 0-1,2 1 0 10,3 0 0 12,3 0 0-22,-5 1 0 1,1 2 0 9,-5-4 0-7,2 1 0 7,-10-4 0 11,5-5 0-21,-7 0 0 1,-2 0 0 8,3 0 0 12,-3 0 0-21,0 0 0 1,0 0 0 10,0 0 0-10,0 0 0 18,0 0 0-19,0 0 0 11,0 0 0-10,0 0 0 17,0 0 0-17,0 0 0 10,0 0 0-11,0 0 0 20,0 0 0-19,0 0 0-1,0 0 0 11,0 0 0 9,0 0 0-20,0 0 0 0,0 0 0 9,0 0 0 12,0 0 0-20,0 0 0-1,0 0 0 8,0 0 0 13,0 0 0-20,0 0 0-1,0 0 0 21,0 0 0-21,0 0 0 0,0 0 0 11,0 0 0-2,0 0 0 12,0 0 0-20,0 0 0-1,0 0 0 10,0 0 0-9,0 0 0 18,0 0 0-18,0 0 0 9,0 0 0-10,0 0 0 20,0 0 0-20,0 0 0 10,0 0 0-9,0 0 0 18,0 0 0-18,0 0 0-1,0 0 0 18,0 0 0-18,0 0 0 13,0 0 0-13,0 0 0 19,0 0 0-18,0 0 0 8,0 0 0-6,0 0 0 17,0 0 0-20,0 0 0 1,0 0 0 8,0 0 0 11,13 0 0-19,1 0 0-1,6 14 0 10,-1 0 0 3,3 6 0-12,-6-3 0 18,3 0 0-18,-5-3 0-1,-4-6 0 11,8 0 0 9,-5 1 0-19,3-1 0 0,-2-1 0 15,7 6 0-16,-3-2 0 4,3 3 0 6,-1 1 0 4,0 1 0-13,1-3 0 10,-3 3 0-9,-5-5 0 17,-8-2 0-18,-1-4 0 1,2-5 0 11,-3 3 0 2,0-3 0-14,-3 0 0-1,0 2 0 12,7 1 0 9,-1 5 0-21,4 1 0 0,3 3 0 9,-1-2 0 3,4 0 0-11,-1 0 0 22,-6 1 0-22,7-2 0-1,-3 1 0 10,-8-3 0-9,2-5 0 11,-1 1 0 9,-1-1 0-20,3 6 0-1,5-8 0 12,-9 4 0-11,8-1 0 11,-4 3 0-11,1 0 0 21,3 1 0-21,2 2 0-1,1-4 0 13,-2 4 0-10,1-2 0 9,-7-2 0-1,1-2 0-10,-7-3 0 21,-1 0 0-21,0 0 0-1,0 0 0 13,0 0 0-13,0 0 0 10,0 0 0 11,0 0 0-21,0 0 0 0,0 0 0 19,-13-20 0-18,-15-5 0-1,-3 6 0 9,3 1 0 2,-2 6 0-9,2 4 0 16,-4 3 0-18,8 1 0 13,-3 4 0-12,13 0 0 19,-2 0 0-20,6 0 0 2,1 0 0 9,9 0 0 1,-4 0 0-12,4 0 0 22,0 0 0-22,0 0 0 1,0 0 0 11,4 0 0-11,35 0 0 10,-1 4 0 10,5-4 0-21,-3 0 0 1,-10 0 0 11,-7 0 0-11,-7-12 0 21,-11 1 0-22,-5 0 0 0,0 0 0 12,0 0 0 0,0-1 0-12,-18 4 0 21,-8 3 0-20,6 1 0-1,-3 4 0 11,5 0 0-8,5 0 0 6,3 0 0 11,4 9 0-19,6 4 0-1,0 5 0 11,0-2 0 10,13-1 0-21,15-1 0 1,11-12 0 9,-1-2 0 2,-7 0 0-11,-3 0 0 2,-12-2 0 10,-9-21 0 8,-7-3 0-21,0 2 0 0,-3-3 0 12,-24 9 0-11,-9 3 0 18,-1 6 0-18,0 7 0 1,9 2 0 11,5 0 0-10,7 0 0 9,3 14 0-3,10 9 0-8,3 3 0 12,0-1 0-13,12-3 0 23,18-7 0-23,3 0 0 0,8-9 0 11,-14 0 0 14,7-6 0-24,-15 0 0 0,-15 3 0-1,0-3 0 25,-4 2 0-25,0-2 0 1,0 0 0 10,0 0 0-10,0 0 0 12,0-22 0-12,-21-18 0 20,8 21 0-21,7 2-497 11</inkml:trace>
    </iact:actionData>
  </iact:action>
  <iact:action type="add" startTime="37358">
    <iact:property name="dataType"/>
    <iact:actionData xml:id="d12">
      <inkml:trace xmlns:inkml="http://www.w3.org/2003/InkML" xml:id="stk12" contextRef="#ctx0" brushRef="#br3">5155 7926 850 0,'12'3'348'2,"-11"-3"-42"8,-1 0-126-7,0 0-32 9,7 0-26 7,-1 4-29-19,4 4-93 1,6 7 0 9,2-1 0 10,5 2 0-20,7 5 0 0,3-1 0 11,4-1 0 10,-5-2 0-20,4-9 0-1,-13 0 0 12,-3-3 0-12,1 2 0 19,-5-6 0-19,-6-1 0 10,-3 0 0-9,-1 0 0 20,-6 0 0-21,0 0 0 0,0 0 0 9,0 0 0 13,0 0 0-22,0-18 0 0,0-24 0 9,-13-20 0 14,-13-9 0-23,5-1 0 0,-2-5 0 9,9 11 0-6,1 14 0 8,4 18 0 11,9 23 0-22,0 11 0 1,0 0-455 11</inkml:trace>
    </iact:actionData>
  </iact:action>
  <iact:action type="add" startTime="40450">
    <iact:property name="dataType"/>
    <iact:actionData xml:id="d13">
      <inkml:trace xmlns:inkml="http://www.w3.org/2003/InkML" xml:id="stk13" contextRef="#ctx0" brushRef="#br2">5275 7328 1216 0,'0'0'372'14,"0"0"-160"-12,0 0-110 9,0 0-68 9,-81 186-6-20,22-122 6 1,-5 5 0 8,7-2-19 14,1-11-15-22,12-9 0-1,36-41-83 9,2-6-451-8</inkml:trace>
    </iact:actionData>
  </iact:action>
  <iact:action type="add" startTime="41154">
    <iact:property name="dataType"/>
    <iact:actionData xml:id="d14">
      <inkml:trace xmlns:inkml="http://www.w3.org/2003/InkML" xml:id="stk14" contextRef="#ctx0" brushRef="#br2">5829 8394 806 0,'0'0'520'1,"0"0"-278"0,0 0-62 10,-168 139-48 1,113-79-88-11,5 2-34 19,3-2-10-19,13-10-72-1,27-42-172 14,7-2-328-14</inkml:trace>
    </iact:actionData>
  </iact:action>
  <iact:action type="add" startTime="41719">
    <iact:property name="dataType"/>
    <iact:actionData xml:id="d15">
      <inkml:trace xmlns:inkml="http://www.w3.org/2003/InkML" xml:id="stk15" contextRef="#ctx0" brushRef="#br2">6081 9281 1124 0,'0'0'342'1,"0"0"-236"11,0 0-32-3,-140 211-38-8,60-134-24 20,9-4-12-20,10-9-38-1,45-53-288 9,6-5-602 13</inkml:trace>
    </iact:actionData>
  </iact:action>
  <iact:action type="add" startTime="42385">
    <iact:property name="dataType"/>
    <iact:actionData xml:id="d16">
      <inkml:trace xmlns:inkml="http://www.w3.org/2003/InkML" xml:id="stk16" contextRef="#ctx0" brushRef="#br2">6761 9773 858 0,'0'0'226'16,"0"0"-90"-16,0 0-46 15,-201 186-28-15,121-124-34 20,3 5-28-20,54-43-132 11,5-2-436-11</inkml:trace>
    </iact:actionData>
  </iact:action>
  <iact:action type="add" startTime="43682">
    <iact:property name="dataType"/>
    <iact:actionData xml:id="d17">
      <inkml:trace xmlns:inkml="http://www.w3.org/2003/InkML" xml:id="stk17" contextRef="#ctx0" brushRef="#br2">4800 6416 936 0,'0'0'324'15,"0"0"-58"-15,0 0-84 24,0 0-58-23,0 0-52-1,0 0 0 11,0 0-20 1,114 123-33-12,-98-86-19 19,7 5 0-18,-2 5 0-1,2 7 0 9,6-1 0 12,-9-8 0-21,1-11 0 0,-10-18 0 10,2-8 0 11,-6-8 0-20,2 0 0-1,-2-10 0 9,9-23 0 12,-7-6 0-21,7-2 0 1,-4 4 0 8,-8 7 0 12,3 5 0-20,-4 8 0 0,3 7 0 10,-6 5 0-11,4 5 0 20,-4 0 0-20,0 0 0 0,3 0 0 11,-1 15 0 7,12 13 0-17,-5 0 0-1,4-5 0 10,-6-9 0 10,9-6 0-20,-3-8 0 0,7 0 0 19,-1-19 0-18,1-24 0 11,5-6 0-12,-5-8 0 10,-4 3 0-5,-4 10 0 5,-5 4 0 12,-5 11 0-21,-2 8 0-1,0 6 0 9,0 15 0-7,0 0-605 20</inkml:trace>
    </iact:actionData>
  </iact:action>
  <iact:action type="add" startTime="44344">
    <iact:property name="dataType"/>
    <iact:actionData xml:id="d18">
      <inkml:trace xmlns:inkml="http://www.w3.org/2003/InkML" xml:id="stk18" contextRef="#ctx0" brushRef="#br2">5636 6680 552 0,'0'0'158'2,"0"0"-10"7,0 0 12 3,0 0-60-12,0 0 4 20,0 0 62-20,-123 107 26 1,116-81-38 12,1-2-18-12,6-8-52 9,0 1-34 10,0-3-20-19,20-1-30-1,30-9-32 12,-4-4 4 7,-3 0 14-19,-5 0 14 0,-15-19 6 21,-10-12-4-21,-8-7 0 0,-5-6 0 12,0 2 0-2,0 9-2-9,-5 4-4 18,1 14-8-18,-5 8-74 18,9 7-110-18,-3 0-262-1,3 0-558 10</inkml:trace>
    </iact:actionData>
  </iact:action>
  <iact:action type="add" startTime="44715">
    <iact:property name="dataType"/>
    <iact:actionData xml:id="d19">
      <inkml:trace xmlns:inkml="http://www.w3.org/2003/InkML" xml:id="stk19" contextRef="#ctx0" brushRef="#br2">5881 6901 110 0,'0'0'1050'2,"0"0"-842"-2,0 0-26 11,0 0-40 1,0 0-34-12,0 0-16 22,16-142-36-21,-16 119-18-1,0 2-8 14,0 8 1-13,0-1-31 9,0 3 0 12,3-1 0-21,14 4 0-1,7-6 0 11,-4-3 0-11,18-3-61 21,1 0-243-21,-23 13-190 2,-8 0-178 8</inkml:trace>
    </iact:actionData>
  </iact:action>
  <iact:action type="add" startTime="45102">
    <iact:property name="dataType"/>
    <iact:actionData xml:id="d20">
      <inkml:trace xmlns:inkml="http://www.w3.org/2003/InkML" xml:id="stk20" contextRef="#ctx0" brushRef="#br2">6252 6225 1024 0,'0'0'234'8,"0"0"-48"1,0 0-40 10,0 0-86-18,23 165-2-1,-20-103 52 10,-3 5-34 9,2 0 4-19,-2-3-18 1,0-7-51 9,0-3-11 9,0-12 0-18,3-5 0-1,-3-17 0 20,8-10 0-20,-6-10 0 0,8 0 0 11,3 0 0 8,3-10 0-18,1-10 0-1,-4 6 0 10,-2 1 0 9,-6 3 0-18,-3 0 0-1,1-5-7 9,7-7-25 14,0-7-6-23,6-8 10 0,1-3 10 9,9-12 2 12,5 6 14-21,-4 8 2 1,2 12 0 10,-5 9 0-9,-4 7-20 11,-16 10-180-13,-4 0-396 14</inkml:trace>
    </iact:actionData>
  </iact:action>
  <iact:action type="add" startTime="45656">
    <iact:property name="dataType"/>
    <iact:actionData xml:id="d21">
      <inkml:trace xmlns:inkml="http://www.w3.org/2003/InkML" xml:id="stk21" contextRef="#ctx0" brushRef="#br2">6462 6674 880 0,'0'0'430'3,"0"0"-66"-3,0 0-124 10,0 0-107-10,0 0-133 16,0 0 0-15,163 109 0 10,-144-92 0 10,-3-8 0-19,-12-9 0-2,6 0 0 1,-10 0-85 11,0 0-641-1</inkml:trace>
    </iact:actionData>
  </iact:action>
  <iact:action type="add" startTime="46062">
    <iact:property name="dataType"/>
    <iact:actionData xml:id="d22">
      <inkml:trace xmlns:inkml="http://www.w3.org/2003/InkML" xml:id="stk22" contextRef="#ctx0" brushRef="#br2">6884 6474 1354 0,'0'0'388'2,"0"0"-136"10,0 0-199-11,0 0-53 8,0 0 0 10,0 0 0-19,135-39 0 1,-99 34 0 16,8-2 0-16,4 2 0 10,1 0 0-11,-1-2 0 19,-9 6 0-19,-6 1 0 11,-21 0 0-11,-5 0 0 20,-7 0-45-19,0 0-1207 0</inkml:trace>
    </iact:actionData>
  </iact:action>
  <iact:action type="add" startTime="46429">
    <iact:property name="dataType"/>
    <iact:actionData xml:id="d23">
      <inkml:trace xmlns:inkml="http://www.w3.org/2003/InkML" xml:id="stk23" contextRef="#ctx0" brushRef="#br2">6945 6609 870 0,'0'0'542'2,"0"0"-212"13,0 0-88-15,0 0-179 21,0 0-63-21,0 0 0 1,190-6 0 10,-160 6 0-10,8 0 0 20,-15 0 0-21,6-2 0 0,-29-1-191 12,0-2-1539 2</inkml:trace>
    </iact:actionData>
  </iact:action>
  <iact:action type="add" startTime="47015">
    <iact:property name="dataType"/>
    <iact:actionData xml:id="d24">
      <inkml:trace xmlns:inkml="http://www.w3.org/2003/InkML" xml:id="stk24" contextRef="#ctx0" brushRef="#br2">8155 5927 966 0,'0'0'404'1,"0"0"-148"-1,0 0-108 11,0 0-70-11,0 0 2 19,0 165-14-19,0-98-17 9,-5 12-49 9,5 3 0-16,0 4 0-1,0-4 0 8,0-11 0 8,0-10 0-16,0-16 0 0,0-16 0 20,0-18 0-21,0-9 0 1,0-2 0 7,0 0 0 12,5-19 0-19,-5-9-33-1,0 11-429 10,0 7-374 11</inkml:trace>
    </iact:actionData>
  </iact:action>
  <iact:action type="add" startTime="47261">
    <iact:property name="dataType"/>
    <iact:actionData xml:id="d25">
      <inkml:trace xmlns:inkml="http://www.w3.org/2003/InkML" xml:id="stk25" contextRef="#ctx0" brushRef="#br2">8131 6423 820 0,'0'0'150'13,"0"0"-44"-10,0 0 18 8,0 0 0-10,0 0 8 19,0 0-12-20,-71-59-42 12,37 59 18-12,-6 0 34 20,-7 15-44-19,-3 5-36-1,2-1-19 9,2-4-31 11,-4-4 0-20,20-5 0 0,2-4 0 13,18-2 0 6,7 0 0-18,3 0 0-1,0-14 0 11,0-19 0 8,7-10 0-18,14-7 0-1,2-7 0 11,-6-9 0 9,-2 2 0-19,-4 6 0-1,0 8 0 12,-6 5 0-11,-5 13 0 11,0 7 0-12,0 25-287 19,0 0-1473-19</inkml:trace>
    </iact:actionData>
  </iact:action>
  <iact:action type="add" startTime="50578">
    <iact:property name="dataType"/>
    <iact:actionData xml:id="d26">
      <inkml:trace xmlns:inkml="http://www.w3.org/2003/InkML" xml:id="stk26" contextRef="#ctx0" brushRef="#br3">11108 10583 482 0,'0'0'264'1,"0"0"-46"11,0 0 68-11,0 0 50 10,0 0-130 10,0 0-46-21,0 0-65 0,0 0-95 10,0 0 0-9,0 0 0 21,0 0 0-21,0-9 0-1,0-8 0 10,0-8 0 2,7-5 0-12,2-4 0 21,1-3 0-21,3 0 0 0,-1-1 0 12,4 4 0 11,-3 5 0-23,-6 4 0 1,6 4 0 10,-3 2 0-11,0 1 0 13,-2-8 0-13,8-2 0 12,1-6 0 10,-7 4 0-22,8 1 0 1,2 4 0 12,-4 0 0-13,0 5 0 14,4 1 0-12,-8-5 0 8,12 6 0 12,0-9 0-22,-7 2 0 2,-3 0 0-2,2 1 0 11,5 4 0 0,-4 3 0-10,-1 5 0 22,-6 7 0-22,6-1 0-1,-1 2 0 12,3-1 0-11,3 3 0 12,3-2 0-1,-3 2 0-11,2 2 0 20,0-4 0-21,6 3 0 0,-1-1 0 11,8-2 0 8,-3 4 0-18,2 0 0 0,-2 0 0 10,-1 0 0-10,-4 11 0 17,-1 12 0-17,9-1 0 8,5 1 0-8,-5-7 0 21,1-1 0-21,0-5 0-1,-3 2 0 10,3-1 0 3,-1-2 0-12,-2 1 0 20,-4-1 0-20,4 0 0 0,-7 0 0 9,12-7 0 2,-2-2 0-12,7 0 0 20,-4 0 0-19,5 0 0-1,4 0 0 11,-6-15 0 9,-2-2 0-20,1 1 0 0,-9-3 0 12,-5 0 0 7,5-1 0-18,-10-1 0-1,1-4 0 13,0-3 0-13,5-5 0 21,-1-3 0-20,1 1 0-1,-5 1 0 11,0 2 0 1,-1 0 0-12,1-2 0 22,8 1 0-21,-7-4 0 0,-5 3 0 10,0-3 0-10,-1 7 0 9,-1-1 0 11,2 3 0-20,-4-4 0-1,3 0 0 10,-8 5 0 14,5 0 0-24,2-1 0 0,-5 2 0 11,-3-5 0-11,6-6 0 12,-12-2 0-10,14 0 0 19,-13-1 0-21,8 4 0 1,-11 3 0 10,12-7 0 1,-5 1 0-11,0-8 0 20,1-5 0-21,0 3 0 1,-6-5 0 12,-1 9 0-12,5 2 0 10,0 5 0 10,0 6 0-21,-8 10 0 1,2-1 0 10,-2 3 0-9,0 1 0 8,0-3 0 13,0-3 0-22,0-5 0 0,0-4 0-1,0 1 0 11,8 2 0 0,-5 9 0 9,-3 0 0-20,2 1 0 0,0 4 0 10,-2-5 0 11,3 0 0-20,-3 2 0-1,0 4 0 10,0-3 0-9,9-2 0 19,-8-5 0-19,6 2 0-1,-4 1 0 12,0 4 0 3,3 7 0-15,-2 2 0 13,-4 10 0-12,0 0 0 19,0-5 0-20,0 3 0 0,0-6 0 20,0-4 0-19,3 2 0-1,-1-5 0 12,-2-2 0 1,2 0 0-13,7-5 0 22,-6 2 0-22,-2 2 0 0,2-3 0 12,2 5 0-11,3-1 0 8,-3 0 0 16,-5-3 0-25,3 3 0 1,0-6 0 8,-2 4 0-5,8 2 0 5,-5 0 0 5,-1 6 0-13,-3-4 0 19,0 1 0-20,0 1 0 1,3-1 0 9,-3-3 0 5,4 4 0-15,-4 6 0 20,0 1 0-20,0 2 0 2,0 4 0 9,6 0 0-11,-6 0 0 20,0 0 0-20,0 0 0 10,0 0 0-9,0 0 0 19,0 0 0-20,0 0 0 1,0 0 0 9,0 0 0 11,0 0 0-21,0 0 0 0,0 0 0 9,0 0 0 14,0 0 0-23,0 0 0 0,0 0 0 10,0 0 0 11,0 0 0-20,0 0 0 0,0 0 0 7,0 0 0 5,0 0 0-12,0 0 0 0,0 0 0 19,0 0 0-19,0 0 0 10,0 0 0-11,0 0 0 18,0 0 0-17,0 0 0 10,0 0 0-11,0 0 0 21,0 0 0-20,0 10 0-1,0-3 0 11,0 0 0 9,0-4 0-19,0-3 0-1,0 0 0 10,0 0 0-8,0 0 0 18,0 0 0-20,0 0 0 12,0 0 0-12,0 0 0 19,0 0 0-18,0 0 0 8,0 0 0-9,0 0 0 21,0 0 0-20,0 0 0-1,0 0 0 9,0 0 0 12,0 0 0-21,0 0 0 1,0 0 0 9,0 0 0 10,0 0 0-19,0 0 0-1,0 0 0 9,0 0 0 11,0 0 0-19,0 0 0-1,0 0 0 12,0 0 0 0,0 0 0-11,0 0 0 19,0 0 0-20,0 0 0 1,0 0 0 10,0 0 0-10,0 0 0 18,0 0 0-19,0 0 0 11,0 0 0-10,0 0 0 17,0 0 0-17,0 0 0 20,0 0 0-20,0 0 0-1,0 0 0 12,0 0 0-12,0 0 0 10,0 0 0 5,0 0 0-15,0 0 0 22,0 0 0-22,0 0 0 0,0 0 0 9,0 0 0 10,0 0 0-19,0 0 0 1,0 0 0 9,0 0 0 12,0 0 0-22,0 0 0 0,0 0 0 12,0 0 0-12,0 0 0 12,0 0 0 7,0 0 0-18,0 0 0 0,0 0 0 18,0 0 0-19,0 0 0 0,0 0 0 11,0 0 0 9,0 0 0-20,0 0 0 0,0 0 0 12,0 0 0-11,0 0 0 9,0 0 0 12,0 0 0-21,0 0 0-1,0 0 0 9,0 0 0 12,0 0 0-21,0 0 0 0,0 0 0 12,0 0 0-11,0 0 0 20,0 0 0-20,0 0 0-1,0 0 0 9,0 0 0 11,0 0 0-19,0 0 0-1,0 0 0 9,0 0 0 11,0 0 0-20,0 0 0 0,0 0 0 14,0 0 0-3,0 0 0-11,-10 0 0 23,7 0 0-22,0 0 0-1,2 0 0 12,1 0 0-12,0 0 0 11,0 0 0 11,-3 0 0-22,-6 0 0 0,8 5 0 10,1 4 0 10,-3 7-337-19</inkml:trace>
    </iact:actionData>
  </iact:action>
  <iact:action type="add" startTime="53695">
    <iact:property name="dataType"/>
    <iact:actionData xml:id="d27">
      <inkml:trace xmlns:inkml="http://www.w3.org/2003/InkML" xml:id="stk27" contextRef="#ctx0" brushRef="#br3">13224 8906 834 0,'0'0'374'2,"0"0"-30"18,0 0-152-20,0 0-34 0,0 0-52 11,0 0-67 9,0 0-39-20,19 5 0 0,-19-5 0 11,13 0 0 9,-5 0 0-20,12 0 0 1,0-26 0 8,9-5 0 13,-6-5 0-22,2-9 0 1,-2-2 0 9,6-9 0-10,-4 0 0 23,1 1 0-23,-9 11 0 0,-1 13 0 12,-6 14 0-9,-2 14 0 6,-5 3 0 4,-3 0 0-13,0 0 0 22,2 0 0-21,0 3 0-1,10 16 0 11,-8 4 0 1,3 3 0-12,-7 7 0 20,3 3 0-20,-3 9 0 2,10 9 0 11,-7-1 0-13,-1 3 0 13,12-5 0 8,-10-11 0-21,9-10 0 1,-5-10 0 10,-5-6 0-10,-2-2 0 21,8-11 0-22,-9 3 0 0,0-4 0 11,0 0 0 10,0 0-365-21</inkml:trace>
    </iact:actionData>
  </iact:action>
  <iact:action type="add" startTime="55953">
    <iact:property name="dataType"/>
    <iact:actionData xml:id="d28">
      <inkml:trace xmlns:inkml="http://www.w3.org/2003/InkML" xml:id="stk28" contextRef="#ctx0" brushRef="#br2">11655 9648 988 0,'0'0'566'2,"0"0"-220"-2,0 0-199 10,0 0-147 1,0 0 0-11,0 0 0 20,0 0 0-20,79 190 0 19,-55-133 0-19,-1-2 0 0,7-9 0 11,-7-7 0 8,-7-11 0-19,-8-16 0 1,-8-5 0 10,4-7 0 8,-4 0 0-19,0-2 0 0,0-40 0 10,-20-22 0 9,-4-8 0-19,0 1 0 1,1 2 0 9,5 13 0 11,5 15 0-21,10 7 0 0,3 6 0 12,0 9 0-11,0 19 0 18,0 0 0-18</inkml:trace>
    </iact:actionData>
  </iact:action>
  <iact:action type="add" startTime="56812">
    <iact:property name="dataType"/>
    <iact:actionData xml:id="d29">
      <inkml:trace xmlns:inkml="http://www.w3.org/2003/InkML" xml:id="stk29" contextRef="#ctx0" brushRef="#br2">12878 9248 658 0,'0'0'468'1,"0"0"-90"9,0 0-94-9,0 0-114 18,0 0-81-18,0 0-89 8,138 158 0-9,-115-119 0 20,0 1 0-18,2-3 0-2,7-7 0 10,-8 4 0 12,-3-6 0-21,-1-6 0-1,-4-5 0 10,-13-9 0 3,-3-1 0-13,0-7 0 20,0 0 0-20,0 0 0 0,-19-13 0 11,-4-14 0 9,8 13 0-19,9-1-1139-1</inkml:trace>
    </iact:actionData>
  </iact:action>
  <iact:action type="add" startTime="57729">
    <iact:property name="dataType"/>
    <iact:actionData xml:id="d30">
      <inkml:trace xmlns:inkml="http://www.w3.org/2003/InkML" xml:id="stk30" contextRef="#ctx0" brushRef="#br2">13506 7424 546 0,'0'0'530'13,"0"0"-144"-12,0 0-106 19,0 0-58-20,0 0-139 0,0 0-83 12,0 0 0-11,143 61 0 17,-109-29 0-18,8 7 0 10,0 1 0-9,0 1 0 20,-5-1 0-21,-3-6 0 10,-11-9 0-10,-19-5 0 21,-4-10 0-20,0-3 0 8,0-2 0-9,0-5 0 20,-11 0 0-20,-7 0-795 11</inkml:trace>
    </iact:actionData>
  </iact:action>
  <iact:action type="add" startTime="59498">
    <iact:property name="dataType"/>
    <iact:actionData xml:id="d31">
      <inkml:trace xmlns:inkml="http://www.w3.org/2003/InkML" xml:id="stk31" contextRef="#ctx0" brushRef="#br2">10473 6364 510 0,'0'0'952'2,"0"0"-616"-1,0 0-100 10,0 0-223 8,0 0-13-18,0 0 0-1,0 0 0 11,52 32 0 9,-44-5 0-19,5 5 0-1,-2 4 0 11,17 4 0-11,-11 1 0 10,6 7 0 11,2-5 0-20,-5-1 0-1,4-5 0 9,-4-3 0 11,-4-4 0-20,-3-2 0 0,-2-9 0 21,-8-5 0-20,9-6 0-1,-11-8 0 9,2 0 0 5,7 0 0-14,-2 0 0 19,-2 0 0-19,7 0 0 11,-12 0 0-11,2 0 0 20,-3 0 0-20,0 0 0 11,4 0 0-11,8-13 0 19,-3-9 0-18,7-12 0 19,4-3 0-20,-9-1 0 0,1-5 0 13,4 1 0-13,7 2 0 13,-8 3 0-13,-8 10 0 11,4 4 0 13,-3 9 0-23,-8 9 0 0,0 2 0-1,0 3 0 10,0 0 0 1,0 0 0 8,0 0 0-18,0 0 0-1,0 0 0 21,10 0 0-21,-4 0 0 1,7 0 0 8,-2 20 0 3,7 19 0-12,-2 6 0 22,0 0 0-22,4-1 0 1,-1-7 0 11,-2-12 0-11,-5-1 0 10,4-11 0 11,-3-2 0-22,-3 2 0 0,-9 0 0 13,14-5 0-12,-11-2 0 11,0-3 0-11,2-1 0 18,-3-2 0-17,7 0 0 9,3 0 0-11,5-39 0 23,5-15 0-23,-3-8 0 1,3-8 0 10,-5 1 0-10,5-2 0 9,-6 7 0-5,-1 7 0 4,0 15 0 6,-6 15 0-15,-8 12 0 19,-2 11 0-19,0 4 0 12,0 0 0-11,0 0-21 19,0 6-1935-20</inkml:trace>
    </iact:actionData>
  </iact:action>
  <iact:action type="add" startTime="60382">
    <iact:property name="dataType"/>
    <iact:actionData xml:id="d32">
      <inkml:trace xmlns:inkml="http://www.w3.org/2003/InkML" xml:id="stk32" contextRef="#ctx0" brushRef="#br2">11818 6690 888 0,'0'0'242'1,"0"0"56"19,0 0-104-20,0 0-88 1,0 0-20 10,0 0-2-11,-168 54 8 20,152-29-35-20,3 2-57 12,9 5 0-12,4 5 0 20,0-3 0-20,0-9 0 0,23-5 0 13,10-18 0 5,4-2 0-17,-7 0 0-1,8-32 0 11,-18-17 0 8,3-7 0-19,-7-4 0 0,-11 8 0 11,-5 10 0 9,0 13 0-19,0 16 0-1,0 6 0 10,0 7-143-6,0 0-549 6</inkml:trace>
    </iact:actionData>
  </iact:action>
  <iact:action type="add" startTime="60764">
    <iact:property name="dataType"/>
    <iact:actionData xml:id="d33">
      <inkml:trace xmlns:inkml="http://www.w3.org/2003/InkML" xml:id="stk33" contextRef="#ctx0" brushRef="#br2">12082 6922 850 0,'0'0'270'1,"0"0"-6"16,0 0-8-17,0 0-80 13,0 0-16-12,10-163-89 10,-10 135-71-10,0-1 0 19,0 9 0-20,0 6 0 1,8 3 0 9,5-3 0 10,10-1 0-19,0 0 0-1,18 0 0 9,-1 1 0 3,-4 6 0-12,8 4 0 19,-34 4 0-18,0 0-393 17</inkml:trace>
    </iact:actionData>
  </iact:action>
  <iact:action type="add" startTime="61131">
    <iact:property name="dataType"/>
    <iact:actionData xml:id="d34">
      <inkml:trace xmlns:inkml="http://www.w3.org/2003/InkML" xml:id="stk34" contextRef="#ctx0" brushRef="#br2">12537 6002 19 0,'0'0'1039'1,"0"0"-737"20,0 0-24-21,0 0-106 0,0 0-116 20,0 0-14-20,16 150 8 1,-16-89 2 7,0 3-15 5,0 10-37-13,0 1 0 22,-11-1 0-22,9-6 0 0,-1-8 0 11,-1-8 0 8,4-13 0-18,-3-9 0-1,3-10 0 12,0-11 0 10,0-9 0-22,0 0 0 0,0 0 0 12,0 0 0-12,3 0 0 12,1-9-203-11,-4 1-631 19</inkml:trace>
    </iact:actionData>
  </iact:action>
  <iact:action type="add" startTime="61462">
    <iact:property name="dataType"/>
    <iact:actionData xml:id="d35">
      <inkml:trace xmlns:inkml="http://www.w3.org/2003/InkML" xml:id="stk35" contextRef="#ctx0" brushRef="#br2">12571 6579 1042 0,'0'0'372'2,"0"0"-58"-1,0 0-68 10,0 0-173 9,0 0-73-19,111-153 0-1,-82 132 0 10,-3 6 0 9,-5-2 0-18,2 6 0-1,-6-2 0 20,4 1 0-19,-8 0 0-1,-13 11 0 11,0 1-607 9</inkml:trace>
    </iact:actionData>
  </iact:action>
  <iact:action type="add" startTime="61735">
    <iact:property name="dataType"/>
    <iact:actionData xml:id="d36">
      <inkml:trace xmlns:inkml="http://www.w3.org/2003/InkML" xml:id="stk36" contextRef="#ctx0" brushRef="#br2">12732 6593 1146 0,'0'0'398'2,"0"0"-136"9,0 0-76 1,0 0-131-11,49 149-55 11,-35-132 0-11,5-12 0 18,-1-5 0-19,-4 0 0 2,5-22 0 11,-5-13-65-2,-14 13-263-11,0 8-676 23</inkml:trace>
    </iact:actionData>
  </iact:action>
  <iact:action type="add" startTime="62100">
    <iact:property name="dataType"/>
    <iact:actionData xml:id="d37">
      <inkml:trace xmlns:inkml="http://www.w3.org/2003/InkML" xml:id="stk37" contextRef="#ctx0" brushRef="#br2">13080 6433 31 0,'0'0'901'23,"0"0"-665"-23,0 0 96 0,0 0-32 10,0 0-60-10,0 0-233 22,76-62-7-21,-48 53 0-1,1 3 0 9,-2 1 0 11,-6 5 0-19,2 0 0-1,-6 0 0 11,-5 0 0 9,-12 0 0-20,0 0-265 1</inkml:trace>
    </iact:actionData>
  </iact:action>
  <iact:action type="add" startTime="62432">
    <iact:property name="dataType"/>
    <iact:actionData xml:id="d38">
      <inkml:trace xmlns:inkml="http://www.w3.org/2003/InkML" xml:id="stk38" contextRef="#ctx0" brushRef="#br2">13161 6568 962 0,'0'0'370'2,"0"0"-58"11,0 0-96-13,0 0-76 14,0 0-93-11,0 0-47 10,100 4 0-13,-64-4 0 20,-8 0 0-19,0 0 0 10,-23 0 0-10,-2 0-229 20</inkml:trace>
    </iact:actionData>
  </iact:action>
  <iact:action type="add" startTime="62920">
    <iact:property name="dataType"/>
    <iact:actionData xml:id="d39">
      <inkml:trace xmlns:inkml="http://www.w3.org/2003/InkML" xml:id="stk39" contextRef="#ctx0" brushRef="#br2">13562 6345 898 0,'0'0'426'2,"0"0"-74"-2,0 0-60 0,0 0-213 11,0 0-79 1,0 0 0-12,3 0 0 23,13 0 0-23,1 0 0 0,10 0 0 11,6 0 0 1,3-6 0-12,-5 1 0 20,-1 3 0-20,-7-5 0 0,-16 7 0 22,4-1 0-22,-11 1 0 0,0 0 0 11,0 0-1851 1</inkml:trace>
    </iact:actionData>
  </iact:action>
  <iact:action type="add" startTime="63358">
    <iact:property name="dataType"/>
    <iact:actionData xml:id="d40">
      <inkml:trace xmlns:inkml="http://www.w3.org/2003/InkML" xml:id="stk40" contextRef="#ctx0" brushRef="#br2">13849 6019 864 0,'0'0'358'15,"0"0"4"-14,0 0-76 2,0 0-109 9,0 0-177-2,0 0 0-8,0-11 0 10,16 9 0 8,-3 2 0-19,-1 0 0-1,5 0 0 12,11 0 0-12,-1 0 0 13,7 0 0 10,-2 7 0-22,4 19 0 0,4-1 0-1,-3 6 0 12,-14-2 0-11,0-4 0 11,-6 2 0 1,-5-4 0-12,-11-6 0 19,-1 0 0-20,0-4 0 1,0 1 0 9,0 3 0 11,-13 0 0-20,-20 1 0 0,-10-5 0 10,-1-1 0-11,-10-4 0 12,11-1 0 11,13-3 0-23,-4 2 0 1,27-4 0 1,-3 3 0 10,7-1 0-1,3-1 0-11,0 0 0 23,0 8 0-23,0 0 0 0,20 4 0 10,14 2 0 2,-1-4 0-11,7 2 0 21,5-2 0-22,-13 4 0 1,2 3 0 11,-16-4 0-11,-6 4 0 12,1-3 0-11,-10 3 0 10,-3 2 0 11,0 0 0-23,0 0 0 0,0 5 0 12,-19-2 0-12,-13 4 0 12,-17-1 0-10,3-6 0 19,-15-7 0-21,1-2 0 0,5-13 0 14,9 0 0-13,10 0 0 9,18-14 0 13,8-20 0-23,10 15 0 1,0-1-335 12</inkml:trace>
    </iact:actionData>
  </iact:action>
  <iact:action type="add" startTime="67514">
    <iact:property name="dataType"/>
    <iact:actionData xml:id="d41">
      <inkml:trace xmlns:inkml="http://www.w3.org/2003/InkML" xml:id="stk41" contextRef="#ctx0" brushRef="#br3">7384 10689 796 0,'0'0'544'1,"0"0"-278"-1,0 0-98 11,0 0-22-10,0 0-54 18,0 0-57-19,0 0-35 11,3 0 0-11,-3 0 0 21,0 0 0-21,0 0 0 0,0 0 0 11,-11 0 0 8,-2 0 0-18,-6 0 0-1,-2 0 0 9,10 6 0 12,-5 5 0-21,0 2 0 1,-1 0 0 8,-7-1 0 11,8-2 0-20,-1 2 0 1,5-2 0 9,-2 2 0 9,-1-2 0-19,5 0 0 0,-3-1 0 12,-6 7 0 9,11 1 0-20,-8-3 0-1,-2 4 0 15,2-1 0-15,6 1 0 14,-6 2 0-14,2 0 0 13,1 3 0-13,-5-2 0 21,2-4 0-21,3 7 0 1,-7-8 0 13,10 3 0-14,-3 2 0 13,-3-5 0-12,1 3 0 9,2-4 0 11,-4 1 0-20,10 0 0-1,-6-3 0 11,-3 4 0-6,9 0 0 5,-6-2 0-7,5 4 0 8,-5-3 0 10,6-2 0-21,-5 4 0 0,5-8 0 11,3 5 0 9,-6-5 0-19,4 2 0-1,-7 2 0 12,4-1 0-12,-5 2 0 15,9-1 0-15,-2-1 0 21,1 2 0-21,3-1 0 1,3 1 0 12,-4 2 0-12,1-4 0 11,2 4 0 8,-8 0 0-20,9 3 0 0,-3 2 0 12,2 3 0-11,-2-5 0 19,-5 2 0-20,3-2 0 12,5 2 0-12,-3 1 0 19,3 1 0-18,0-2 0-1,0-4 0 11,-5 8 0 0,5-1 0-9,-3 9 0 20,-5-1 0-22,8-2 0 1,-5-1 0 8,3-6 0 3,2-3 0-12,-2-2 0 22,2-1 0-21,0-1 0-1,0 4 0 12,0-2 0 0,-3 1 0-12,-6 2 0 20,8 7 0-19,1 5 0-1,0-1 0 12,0-1 0-11,0-10 0 19,0-6 0-19,0 4 0 10,0-7 0-10,0 4 0 18,0 4 0-19,0-2 0 2,0 6 0 10,0 7 0 8,0-1 0-20,0-3 0 0,1-6 0 13,8-7 0-13,-4 7 0 9,2-9 0 13,-1 4 0-21,-1-5 0 0,0-1 0 8,3 3 0 3,3 0 0-11,-7 2 0 19,13 13 0-20,-5-1 0 1,-1 3 0 10,5-6 0 2,-5-6 0-12,-4-4 0 21,-4 0 0-22,0-2 0 1,10-1 0 11,-5 1 0-12,1-4 0 11,-2 2 0-9,2 3 0 17,1 0 0-18,3 3 0 19,-1 0 0-20,5 0 0 0,-2 0 0 12,-7-3 0-11,5-2 0 10,-7-2 0 14,7 1 0-25,-8 0 0 1,8 4 0 0,7 7 0 10,0 3 0 2,3-3 0-13,-4-1 0 10,-4-7 0-7,-2-6 0 18,-3 4 0-21,2-7 0 2,6 3 0 8,-2 1 0 2,2 2 0-11,5 0 0 18,-10 1 0-18,-1 1 0 9,4-4 0-9,-8 2 0 21,4-2 0-22,8-1 0 0,-4 1 0 12,4 5 0-11,4 0 0 11,0 3 0 1,1-1 0-12,2 4 0 19,1 3 0-19,8-1 0-1,-11-2 0 14,-6-6 0-14,-2-6 0 21,-4 0 0-21,-3 2 0 0,3-3 0 12,-5 3 0-3,12-3 0-5,-11 5 0 17,1-4 0-20,4 1 0-1,-1-4 0 14,0 1 0-13,2-4 0 9,1 3 0 4,-6 3 0-14,7-6 0 13,-4 3 0-12,-3-3 0 21,6 2 0-22,-3-2 0 1,-5 2 0 10,5-1 0 0,-3-1 0-10,4 1 0 22,1 0 0-23,-4-1 0 1,5 2 0 10,2-1 0-10,2-3 0 9,-1 1 0 11,-2-1 0-20,7 0 0-1,-9 0 0 20,3 0 0-19,-7 0 0-1,8 0 0 11,-1 0 0-9,-2 4 0 9,1-1 0 10,-4-1 0-20,4 1 0-1,-1-3 0 11,5 0 0-9,-4 0 0 8,2 0 0 13,1 0 0-22,-2 0 0-1,0 0 0 9,6 0 0-7,3 0 0 9,4 0 0 9,-4 0 0-20,5 0 0 0,-7 0 0 12,-2 0 0 7,-3 0 0-19,1 0 0 1,-1 0 0 9,3 0 0-8,-3 0 0 19,9 0 0-20,-1-3 0-1,-5-2 0 12,-3 0 0-10,1 2 0 10,-1 3 0 2,0 0 0-13,0-4 0 20,4 2 0-21,8-4 0 0,-5 1 0 11,6-5 0-9,1 1 0 17,-7-1 0-18,-6-1 0 8,-3 6 0-7,0-1 0 22,-11 3 0-24,13 0 0 0,-4 0 0 22,3 1 0-22,3-4 0 1,1 0 0 11,6 1 0-12,-1-1 0 23,-5 0 0-20,6-1 0-3,-15 0 0 10,4-1 0-9,2 5 0 9,-1-2 0 12,-5 0 0-22,2-2 0 1,-4-2 0 11,15 5 0-11,-12-5 0 11,11-3 0-9,-6 2 0 9,-8-2 0 7,8-2 0-18,-1 3 0 0,-3-4 0 9,-3 5 0 12,-4 1 0-21,-3 1 0 0,4 0 0-1,-6-2 0 11,12 3 0 10,-6-8 0-20,6 3 0-1,-3-1 0 11,-4 2 0-10,7 0 0 10,-10-1 0 2,7 1 0-13,-9 2 0 19,5-2 0-18,2 3 0 1,-2-4 0 9,0-1 0 2,9-5 0-12,-4 1 0 19,-4 3 0-20,0 4 0 0,-6 0 0 14,-4 5 0-14,3 3 0 12,1-4 0-10,-4 1 0 18,8 3 0-19,-4-8 0 10,3 5 0-11,-7-4 0 21,3 1 0-21,7 3 0 2,-10-2 0 9,5-1 0-1,-5-2 0-9,3-2 0 21,5-5 0-22,-6 3 0 0,5 1 0 10,-4 0 0 4,-3 9 0-14,0-3 0 23,0-1 0-22,0 2 0-1,3-5 0 11,3-6 0-10,1-9 0 10,-4-1 0 9,-3-4 0-20,1 3 0 0,11 0 0 12,-11 0 0-10,6 0 0 12,-7-1 0-13,0 1 0 18,3 4 0-19,3-6 0 2,-6-2 0 10,4 2 0 7,-1 0 0-18,0-1 0-1,-3 4 0 11,2 4 0 3,6 1 0-14,-5 2 0 21,-3-3 0-20,0-3 0 0,0 1 0 10,0-12 0-11,0 5 0 10,0-2 0 12,0-6 0-21,0 4 0-1,0 2 0 10,0 3 0 11,0-3 0-20,0 3 0-1,0-10 0 2,0 4 0 8,0-3 0 5,0-1 0-15,0-3 0 22,0 4 0-22,0-3 0 0,0 4 0 10,0 2 0 3,0 6 0-13,0 8 0 21,0 3 0-20,0 6 0 0,-11-3 0 9,9 3 0 2,2-3 0-11,-10-5 0 20,1 0 0-20,5-3 0-1,-3-1 0 14,-3 6 0-14,0 2 0 12,-2-2 0-10,-5-1 0 19,9-2 0-20,-8 5 0-1,0-1 0 11,5-5 0 1,-2 11 0-11,-3-4 0 21,4 0 0-21,-1 6 0-1,-3-3 0 13,5 1 0-12,-5 6 0 9,-5-5 0 3,1 1 0-12,-9 2 0 19,3-4 0-19,6-1 0-1,-2-1 0 11,-1-1 0 2,4-2 0-12,2 1 0 20,-4 1 0-21,5-1 0 1,-4 3 0 11,0 4 0-11,-1-3 0 11,3 2 0-9,6 3 0 18,-8-4 0-21,-1-2 0 0,1 3 0 11,0-6 0 11,-9-3 0-22,3 4 0 1,-5-5 0 10,8 5 0-10,3 2 0 11,0 3 0 8,12 2 0-20,-8 2 0 1,0-5 0 3,5 4 0 20,-5-4 0-24,-2 2 0 0,3-3 0 10,-3-1 0-6,-1 4 0 8,8-1 0 2,-5-1 0-13,-5 5 0 19,1-3 0-19,-7 3 0-1,-2 3 0 5,-2 1 0 6,-5 0 0 1,-2-2 0-11,2 2 0 12,-3-6 0-13,7 4 0 22,-4-3 0-21,5 3 0-1,4-4 0 12,1 2 0-8,-3 6 0 9,8-6 0-12,-3 5 0 9,-2 2 0 11,-3 0 0-20,1 0 0 0,-5 0 0 10,2 0 0-11,-2 0 0 10,0 0 0 11,5 0 0-20,2 0 0-1,-2 0 0 10,5 0 0 15,3 0 0-25,-6 0 0 0,-5 0 0 2,4 0 0 9,-8 10 0-8,3 2 0 9,-1 2 0 1,-3 1 0-12,8 1 0 12,-4-2 0-13,3-3 0 14,0 0 0-13,2-2 0 19,-5 2 0-20,7 1 0 3,-1-1 0 10,-4 0 0-13,2 4 0 11,-4 2 0 11,-3 1 0-22,4 2 0 0,-3 4 0 12,2-4 0-11,0 0 0 11,8-2 0-9,1-1 0 17,-1 0 0-20,7-1 0 1,-6 9 0 12,-3 1 0-3,5 2 0-9,-2 5 0 20,3-2 0-20,-3 1 0-1,2 1 0 13,1-8 0-11,0-1 0 8,0-2 0-6,1-2 0 8,1-4 0-10,2-2 0 13,-4 3 0-13,13 3 0 10,-9 4 0-11,-4 6 0 13,2 8 0 6,-1-1 0-19,-1-3 0-1,6 0 0 11,-1-1 0-10,1 1 0 19,2 0 0-19,3-6 0-1,1-2 0 13,-1-5 0-1,5 8 0-11,-2-2 0 19,-4 7 0-20,10 2 0 1,-3-5 0 13,3-1 0-14,0-3 0 12,0-2 0-1,0 7 0-10,0-2 0 20,0 4 0-20,0-2 0-1,0-5 0 10,0 2 0 14,0-4 0-24,0-5 0 0,0-2 0 9,0-6 0-8,0-6 0 11,0-4 0 9,0 5 0-20,0-3 0-1,0 9 0 11,0 0 0-11,0-2 0 12,0-3 0 7,0-1 0-18,0-7 0-1,0 0 0 19,0 0 0-18,0 0 0-1,0 0 0 10,0 0 0 12,3 0 0-21,-3 0 0-1,0 0 0 11,0 0 0-11,0 0 0 20,0 0 0-19,0 0 0 10,0 0 0-11,0 0 0 20,0 0 0-20,0 0 0 9,0 0 0-8,0 0 0 20,0 0 0-21,5 0 0 9,-5 0 0-8,8 0 0 11,-1 0 0-11,6 0 0 19,3-12 0-20,-5-10 0 12,-2 7 0-12,-6 1-1889 22</inkml:trace>
    </iact:actionData>
  </iact:action>
  <iact:action type="add" startTime="72432">
    <iact:property name="dataType"/>
    <iact:actionData xml:id="d42">
      <inkml:trace xmlns:inkml="http://www.w3.org/2003/InkML" xml:id="stk42" contextRef="#ctx0" brushRef="#br3">6509 11395 82 0,'0'-12'404'13,"0"10"30"-13,0 2 0 21,0 0-88-20,0 0-108 0,0 0-129 10,0 0-109 9,0 0 0-20,0 0 0 1,0 0 0 10,0 0 0 0,0 2 0-11,0 22 0 19,0 6 0-19,4 4 0 20,3 2 0-20,5 8 0 0,-8-3 0 10,1 1 0 10,-2-2 0-19,-3-7 0 0,5-5 0 11,0 0 0-11,-2-3 0 9,1 4 0-9,-1-7 0 19,10-5 0-20,-6 0 0 2,-1-6 0 8,-3-6 0 13,4 2 0-23,-4-2 0 0,7 1 0 9,-5-4 0 12,-3-2 0-21,3 0 0 1,1 0 0 8,4 0 0 11,6 0 0-20,4-20 0 1,16-13 0 10,-5-6 0-9,9-3 0 10,-2-2 0-11,-3-5 0 21,2-1 0-22,-6-1 0 11,2 6 0-10,-10 8 0 12,-7 9 0-13,-7 9 0 21,-3 7 0-20,-3 4 0-1,-3 5 0 12,0 3 0-1,0 0 0-11,0 0 0 20,0 0 0-19,0 0 0 9,0 0 0-10,0 0-1635 22</inkml:trace>
    </iact:actionData>
  </iact:action>
  <iact:action type="add" startTime="75294">
    <iact:property name="dataType"/>
    <iact:actionData xml:id="d43">
      <inkml:trace xmlns:inkml="http://www.w3.org/2003/InkML" xml:id="stk43" contextRef="#ctx0" brushRef="#br2">7766 9513 734 0,'0'0'560'1,"0"0"-214"0,0 0-76 10,0 0-133 9,0 0-137-20,0 0 0 0,0 0 0 12,59 90 0-12,-46-51 0 20,-6 5 0-19,-2 4 0 10,8 0 0-11,-2 1 0 11,-1-2 0 10,3-2 0-21,-4-6 0 0,4-8 0 10,-6-11 0 11,2-3 0-19,-5-12 0-1,-1-2 0-1,0 0 0 10,7-3 0 3,3 0 0-13,2 0 0 20,8-6 0-19,-3-31 0 11,9-4 0-12,-5-4 0 21,-7 0 0-21,-4 9 0 0,0 8 0 13,-9 11 0-13,1 8 0 12,-5 9 0 9,0 0 0-21,0 0 0 1,6 27 0 10,-3 10 0-10,1 6 0 22,2-8 0-23,-1-5 0 0,3-8 0 13,-4-12 0-13,8-4 0 13,-4-6 0-2,13 0 0-11,2 0 0 22,9-30 0-21,-5-17 0-1,7-15 0 9,-10-7 0 14,5-7 0-22,-6 4 0-1,-15 8 0 11,5 12 0-11,-6 16 0 12,-7 13 0 1,3 7 0-12,-3 7 0 19,0 9 0-19,0 0-1353-1</inkml:trace>
    </iact:actionData>
  </iact:action>
  <iact:action type="add" startTime="75949">
    <iact:property name="dataType"/>
    <iact:actionData xml:id="d44">
      <inkml:trace xmlns:inkml="http://www.w3.org/2003/InkML" xml:id="stk44" contextRef="#ctx0" brushRef="#br2">8602 9886 806 0,'0'0'260'2,"0"0"-54"8,0 0 28-10,0 0-86 22,0 0-34-22,0 0 4 11,-81 76-34-11,65-47-22 19,9 1-47-18,-2 7-15 10,9-3 0-11,0-1 0 18,0-8 0-17,19-14 0 10,17-8 0-11,2-3 0 20,-8-8 0-20,6-28 0 0,-12-4 0 10,-7-2 0 10,-4 2 0-19,-10 4 0-1,-3 3 0 21,0 9 0-20,0 3 0-1,0 6 0 11,0 7 0-9,0 8-59 8,0 0-367 2,0 0-374 9</inkml:trace>
    </iact:actionData>
  </iact:action>
  <iact:action type="add" startTime="76295">
    <iact:property name="dataType"/>
    <iact:actionData xml:id="d45">
      <inkml:trace xmlns:inkml="http://www.w3.org/2003/InkML" xml:id="stk45" contextRef="#ctx0" brushRef="#br2">8850 10097 822 0,'0'0'358'5,"0"0"-116"7,0 0-34 0,0 0-18-12,0 0-32 12,0 0-89 8,20-99-69-19,-20 82 0 0,0 7 0 8,12-4 0-8,-4-1 0 21,11-4 0-21,2 1 0-1,8-1 0 9,2 2 0 12,6 3 0-21,2 0 0 0,-2 6 0 10,-6-1 0 12,-18 9-59-22,-10 0-639 0</inkml:trace>
    </iact:actionData>
  </iact:action>
  <iact:action type="add" startTime="76686">
    <iact:property name="dataType"/>
    <iact:actionData xml:id="d46">
      <inkml:trace xmlns:inkml="http://www.w3.org/2003/InkML" xml:id="stk46" contextRef="#ctx0" brushRef="#br2">9290 9425 904 0,'0'0'320'2,"0"0"-38"7,0 0-104-9,0 0-40 13,0 0-46 7,11 174 18-19,-11-118-87 0,0 6-23 10,0 0 0-11,0 3 0 22,0 1 0-21,0-9 0-1,0 0 0 10,-11-13 0 2,6-13 0-12,-5-13 0 19,10-10 0-18,0-4 0 18,0-4 0-19,0 0 0 0,0 0 0 11,0 0 0-10,10 0 0 18,-5 0 0-19,6-7 0 10,0-6 0 11,1-4 0-20,5-10 0-1,-7-6 0 1,14-1 0 12,5-7 0-2,-8 1 0-11,7 1 0 23,-6 9 0-22,4 4 0-1,-12 8 0 10,1 8 0 1,-12 2 0-11,8 4 0 23,-11 4-151-23,0 0-769 0</inkml:trace>
    </iact:actionData>
  </iact:action>
  <iact:action type="add" startTime="77147">
    <iact:property name="dataType"/>
    <iact:actionData xml:id="d47">
      <inkml:trace xmlns:inkml="http://www.w3.org/2003/InkML" xml:id="stk47" contextRef="#ctx0" brushRef="#br2">9482 9950 826 0,'0'0'494'2,"0"0"-114"11,0 0-144-13,0 0-125 27,120 179-111-26,-97-144 0-1,-5-8 0 9,-5-12 0-9,3-11 0 12,-3-4 0 8,4 0-21-20,-13-17-397 1,-4-2-762 10</inkml:trace>
    </iact:actionData>
  </iact:action>
  <iact:action type="add" startTime="77591">
    <iact:property name="dataType"/>
    <iact:actionData xml:id="d48">
      <inkml:trace xmlns:inkml="http://www.w3.org/2003/InkML" xml:id="stk48" contextRef="#ctx0" brushRef="#br2">9806 9811 1086 0,'0'0'506'13,"0"0"-194"-12,0 0-169 10,0 0-143 14,0 0 0-25,0 0 0 0,116-29 0 0,-91 26 0 9,-5 1 0 12,4-2 0-21,-4 2 0 0,3-2 0 11,-6-1 0 3,7 5 0-14,-11-2 0 20,-7 2 0-19,-6 0-133 8,0 0-1113-8</inkml:trace>
    </iact:actionData>
  </iact:action>
  <iact:action type="add" startTime="77905">
    <iact:property name="dataType"/>
    <iact:actionData xml:id="d49">
      <inkml:trace xmlns:inkml="http://www.w3.org/2003/InkML" xml:id="stk49" contextRef="#ctx0" brushRef="#br2">9907 9976 638 0,'0'0'756'2,"0"0"-404"11,0 0-118-13,0 0-167 12,0 0-67 1,0 0 0-12,86 0 0 19,-68 0 0-20,5 0 0 1,-7 0 0 9,1-2 0-8,-1-6 0 19,-4 1 0-20,-3 5-223 0,-6-1-1193 8</inkml:trace>
    </iact:actionData>
  </iact:action>
  <iact:action type="add" startTime="78220">
    <iact:property name="dataType"/>
    <iact:actionData xml:id="d50">
      <inkml:trace xmlns:inkml="http://www.w3.org/2003/InkML" xml:id="stk50" contextRef="#ctx0" brushRef="#br2">10473 9505 162 0,'0'0'648'1,"0"0"-354"10,0 0-38 2,0 0-70-13,0 0-110 20,0 0-26-19,-7 52-14-1,-13-10 2 11,5 7 6 1,-4 6 14-12,-1 8 14 20,13 4-4-19,-3 2-9-1,4-4-59 10,2-14 0 10,1-11 0-19,3-12 0-1,0-9 0 19,0-12 0-18,10-2 0-1,20-5 0 10,4 0 0 10,3-5 0-20,0-19 0 0,-14-12 0 9,0-5 0 12,-6-11 0-21,4-5 0 0,-13 3 0 10,0 0 0 11,-6-6 0-20,-2 7 0-1,0 0 0 10,0 12 0 11,0 8 0-20,-2 6 0-1,-14 5 0 12,-5 2 0-12,1 5 0 12,0 6 0-9,2 6 0 8,-1 3 0 9,-4 0 0-20,3 10 0 0,0 14 0 12,-1 11 0 9,-2 7 0-20,3 10 0-1,3 8 0 12,1 8 0-11,13-4 0 20,-2 3 0-21,5-5 0 0,0-6 0 12,0-7 0-1,0-14 0-10,0-12 0 20,8-8 0-20,21-15 0-1,-5 0 0 10,4 0 0-7,4-21 0 7,-8-18 0 13,-1-10 0-23,-4-8 0 1,-4 0 0 9,-12 1 0-9,-3 39-203 12,0 9-561-12</inkml:trace>
    </iact:actionData>
  </iact:action>
  <iact:action type="add" startTime="90771">
    <iact:property name="dataType"/>
    <iact:actionData xml:id="d51">
      <inkml:trace xmlns:inkml="http://www.w3.org/2003/InkML" xml:id="stk51" contextRef="#ctx0" brushRef="#br2">10234 4914 41 0,'0'0'809'24,"0"0"-527"-24,0 0-76 1,0 0 22 10,0 0-58-10,0 0-20 18,0 0-26-19,13-8-87 1,15 8-37 9,12 0 0 9,17 0 0-18,15 0 0-1,14 0 0 10,17 0 0 10,18 0 0-20,16 0 0 1,-1 0 0 11,-7 0 0 9,-9 0 0-21,-15 0 0 1,-13 4 0 11,-12-4 0-12,-19 0 0 10,-15 0 0 5,-5 0 0-14,-2-12 0 19,-17 3 0-19,-6 1 0 0,-7 5 0 9,-9 3 0-9,0 0 0 11,0 0 0-11,0 0 0 19,-47 0 0-20,-35-2 0 12,-20-10 0-12,-25-2 0 22,-23 0 0-22,2 3 0 1,-5 8 0 11,5 3 0-10,12 0 0 9,11 14 0 8,15 11 0-18,20 0 0-1,13-1 0 12,19-8 0-12,15-2 0 20,15-6 0-19,15-5 0 10,7-3 0-10,6 0 0 18,0 0 0-18,10 0 0 8,60 0 0-9,21 0 0 21,40-8 0-21,19-4 0 1,8-2 0 9,2 7 0 12,-6 3 0-21,-17 4 0-1,-22 0 0 9,-15 0 0 10,-10 0 0-18,-27 0 0 0,-19 0 0 9,-6 0 0-8,-20 0 0 8,-13 0 0 11,-5 0 0-21,0 0 0 1,0 0 0 11,-38 5 0-12,-44 5 0 13,-30-3 0-11,-34 5 0 19,-7-7 0-21,1 1 0 2,12 0 0 10,22-3 0-1,18 5 0-10,32-2 0 20,14-1 0-20,31 3 0 0,16-8 0 10,7 0 0-10,0 0 0 9,11 0 0 10,59 0 0-19,21 0 0 8,46 0 0-8,6-5 0 23,19-9 0-24,8 1 0 1,-26 3 0 10,-37 10 0-10,-27 0 0 10,-43 0 0-10,-21 0 0 18,-16 0 0-18,0 12 0 9,-39 6 0-9,-46 3 0 18,-34-4 0-18,-22-14 0 13,-10-3 0-13,24 0 0 11,11 0 0-12,27 0 0 21,30 0 0-20,26 0 0-1,12 0 0 12,21 0 0-10,0 0 0 10,24 0 0 6,49-5 0-17,40-4 0-1,35-1 0 9,13 0 0 15,-13 3 0-24,-15 6 0 1,-35 1 0 8,-42 0 0-7,-28 0 0 9,-25 0 0 9,-3-4 0-20,-8-9 0 0,-61-13 0 11,-18-4 0 10,30 15 0-20,8 10-2008-1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3:48:37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03">
    <iact:property name="dataType"/>
    <iact:actionData xml:id="d0">
      <inkml:trace xmlns:inkml="http://www.w3.org/2003/InkML" xml:id="stk0" contextRef="#ctx0" brushRef="#br0">7428 11524 598 0,'0'0'584'6,"0"0"-320"-1,0 0-72 3,0 0-28 0,109 169-42 0,-82-101-40-2,9-1-41 2,2 8-41 0,5 4 0 0,1 9 0-2,5 2 0 2,-1 2 0 0,-7-10 0 1,-18-14 0-4,-3-24 0 3,-11-15 0 0,-5-13 0 0,-4-2 0-2,0-14 0 2,0 0-545 0</inkml:trace>
    </iact:actionData>
  </iact:action>
  <iact:action type="add" startTime="7885">
    <iact:property name="dataType"/>
    <iact:actionData xml:id="d1">
      <inkml:trace xmlns:inkml="http://www.w3.org/2003/InkML" xml:id="stk1" contextRef="#ctx0" brushRef="#br0">9827 11424 1348 0,'0'0'278'7,"0"0"-78"1,0 0-50 0,0 0-108-2,0 0-22 2,127 210-11 0,-86-113-9 0,14 6 0-2,2-4 0 2,-10-5 0 0,10-8 0 0,-12-9 0-2,3-6 0 2,-16-9 0 0,1-23 0-2,-14-19 0 2,-19-20-137 0,0-5-633 0</inkml:trace>
    </iact:actionData>
  </iact:action>
  <iact:action type="add" startTime="8711">
    <iact:property name="dataType"/>
    <iact:actionData xml:id="d2">
      <inkml:trace xmlns:inkml="http://www.w3.org/2003/InkML" xml:id="stk2" contextRef="#ctx0" brushRef="#br0">10837 10689 176 0,'0'0'38'7,"0"0"-18"-1,0 0 14 2,0 0 80 0,0 0 106 1,0 0-16-4,0-30 58 3,0 30-12 1,0 0-46-2,16 6-68-1,-1 31-32 2,11 15-20 0,-6 19-6-2,18 13-8 2,4 17-17 0,-2 5-53 0,1 3 0-1,2-8 0 0,-5-12 0 1,-6-18 0 0,-2-15 0 0,-12-17 0-2,2-17 0 3,-7-13 0-2,-13-9-63-1,0 0-597 2</inkml:trace>
    </iact:actionData>
  </iact:action>
  <iact:action type="add" startTime="9822">
    <iact:property name="dataType"/>
    <iact:actionData xml:id="d3">
      <inkml:trace xmlns:inkml="http://www.w3.org/2003/InkML" xml:id="stk3" contextRef="#ctx0" brushRef="#br0">11637 9981 280 0,'0'0'268'4,"0"0"-126"5,0 0 12-1,0 0-38 0,0 0-54-2,0 0-12 3,0 0 6-3,54-32-20 2,-47 32-14 0,5 0-4-2,-4 18 12 3,4 6-4 1,-2 3 52-6,5 13 56 4,5 11-18-1,2 9-4 2,2 11 4-4,7 2-12 3,-2-2-30 1,6-10-21-2,-9-2-53 1,7-11 0-2,-10-2 0 2,0-7 0 0,-5-9 0-2,2-2 0 3,-11-7-39-2,-9-21-309 1,0 0-524-1</inkml:trace>
    </iact:actionData>
  </iact:action>
  <iact:action type="add" startTime="12707">
    <iact:property name="dataType"/>
    <iact:actionData xml:id="d4">
      <inkml:trace xmlns:inkml="http://www.w3.org/2003/InkML" xml:id="stk4" contextRef="#ctx0" brushRef="#br0">15028 8916 230 0,'0'0'974'8,"0"0"-632"-1,0 0-90 2,0 0-6-4,0 0-243 3,0 0-3 0,0 0 0 0,19 96 0-2,-19-12 0 2,0 17 0 0,1 20 0 0,2 9 0-2,7-4 0 2,-7-8 0 0,-3-14 0 0,0-20 0-2,0-19 0 3,0-17 0-2,0-23 0 1,0-13 0-2,0-12 0 3,0 0 0-2,4 0 0 2,15-32 0-4,-1-4 0 5,-3-1-347-4,-10 22-213 2,-5 2-519-2</inkml:trace>
    </iact:actionData>
  </iact:action>
  <iact:action type="add" startTime="13084">
    <iact:property name="dataType"/>
    <iact:actionData xml:id="d5">
      <inkml:trace xmlns:inkml="http://www.w3.org/2003/InkML" xml:id="stk5" contextRef="#ctx0" brushRef="#br0">15228 9485 372 0,'0'0'590'6,"0"0"-342"0,0 0 68 2,0 0-82 0,0 0-60 0,0 0-61-2,17-51-113 2,-17 51 0 0,-1-3 0 0,-34 3 0-2,-3 0 0 3,-13 0 0-2,-9 9 0 1,-16 9 0-2,-5 3 0 2,-12 2 0 0,9-7 0 0,4 1 0-1,17-3 0 0,6-3 0 1,17-4 0 0,15-7 0-2,6 2 0 2,18-2 0 0,-2 0 0 0,3 0 0-2,0 0 0 2,0 0 0 0,0 0 0 0,0 0 0-2,0 0 0 3,0-7 0-2,0-25 0 2,0-25 0-4,3-12 0 3,5-17 0 0,8-8 0 0,0 0 0-2,-9 7 0 2,7 11 0 0,-10 25 0 0,-1 20 0-2,0 18 0 2,4 9 0 0,-7 4 0 0,0 0 0-2,3 0 0 2,1 6 0 0,-1 28 0 0,6-14 0-2,-9 2-511 2</inkml:trace>
    </iact:actionData>
  </iact:action>
  <iact:action type="add" startTime="14964">
    <iact:property name="dataType"/>
    <iact:actionData xml:id="d6">
      <inkml:trace xmlns:inkml="http://www.w3.org/2003/InkML" xml:id="stk6" contextRef="#ctx0" brushRef="#br0">15365 10337 1080 0,'0'0'386'8,"0"0"-150"1,-165 73-60-4,65-58-42 3,-23-5-99 0,-10-5-35 0,-5 0 0-2,13-2 0 2,12-3 0 0,26 0 0 0,10 0-25-2,70 0-235 2,7 0-290 0</inkml:trace>
    </iact:actionData>
  </iact:action>
  <iact:action type="add" startTime="15347">
    <iact:property name="dataType"/>
    <iact:actionData xml:id="d7">
      <inkml:trace xmlns:inkml="http://www.w3.org/2003/InkML" xml:id="stk7" contextRef="#ctx0" brushRef="#br0">15332 10667 970 0,'0'0'476'7,"0"0"-262"1,0 0-22-2,-245 37-28 2,122-31-133 0,-15-4-31 0,2 2 0 0,11-1 0-2,5-3 0 3,19 8 0-2,77-6-219 1,8 6-879-2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11:28.54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8222">
    <iact:property name="dataType"/>
    <iact:actionData xml:id="d0">
      <inkml:trace xmlns:inkml="http://www.w3.org/2003/InkML" xml:id="stk0" contextRef="#ctx0" brushRef="#br0">16205 7759 926 0,'0'0'296'7,"0"0"-84"-1,0 0-54 2,0 0-26 0,0 0-6 0,0 0-4-2,4 0-47 3,12 0-75-2,1 0 0 2,2 0 0-4,4 0 0 3,-1 2 0 0,1 2 0 0,1-4 0-2,6 1 0 2,-1-1 0 0,9 0 0 0,-5 0 0-2,9 0 0 2,0 0 0 0,2 0 0 0,3 0 0-1,6-7 0 1,3-4 0-1,5-4 0 1,-2 1 0-2,1 4 0 3,-2-2 0-2,-7 7 0 2,5-2 0-4,-11 6 0 3,7-3 0 0,-5 1 0 0,9-3 0-2,-11 6 0 2,7-2 0 0,-11 2 0 1,-1 0 0-3,-3 0 0 1,3 0 0 1,8 0 0 0,-1 0 0-2,6 0 0 2,4 0 0 0,-1 0 0 0,-5 0 0-2,5 0 0 3,5 0 0-2,-4-9 0 2,-9-2 0-4,8-1 0 4,1 2 0-1,-1-4 0 0,4-1 0-3,1 4 0 3,2 0 0 0,-3 5 0 0,1 1 0-1,-5 3 0 0,-9 2 0 1,6-4 0 0,-8 4 0-2,2 0 0 2,5-3 0 0,-10 3 0 0,1-5 0-2,1 0 0 3,8-3 0-2,-9-8 0 2,2 6 0-4,-4-7 0 3,1 4 0 0,-4-9 0 0,-2 3 0-2,2-2 0 2,1 1 0 0,-9-1 0 0,14 0 0-1,-11-3 0 0,5 5 0 1,1-4 0 0,1 3 0-2,-6-2 0 2,-4 3 0 0,4-2 0 0,-1 2 0-2,-4-3 0 3,6-1 0-2,-9-2 0 2,7-1 0-3,-5 4 0 1,4 0 0 1,-8-1 0 0,-4 1 0-1,7-1 0 0,-6-1 0 1,8 6 0 0,-10-4 0-1,-1-7 0 1,-4-1 0-1,6-4 0 1,-4 1 0-2,2 1 0 2,0 3 0 0,0 11 0 0,-8 1 0-2,3 5 0 3,0 4 0-2,-3-4 0 2,-5 2 0-4,8-8 0 3,0-4 0 0,-3-4 0 0,7-4 0-2,2-4 0 2,-2-3 0 0,2 6 0 0,-10 9 0-1,7 3 0 1,-12 2 0-1,11 0 0 1,-11-1 0-2,6-4 0 2,-2 5 0 0,-3-1 0 0,8-12 0-2,-4 8 0 3,3-6 0-2,5 3 0 2,-11 3 0-4,-2 1 0 3,6 7 0 0,-7 4 0 0,-3 0 0-2,0 0 0 2,5-5 0 0,-2-2 0 0,5-5 0-1,-3-3 0 0,-3 0 0 1,-2-4 0 0,0 8 0-2,0-2 0 2,0 9 0 0,0 0 0 0,0-1 0-2,0-4 0 3,0-3 0-2,0-4 0 2,0-3 0-4,0 5 0 3,0-2 0 0,0 4 0 0,0 3 0-2,0-2 0 2,0 4 0 0,0 0 0 0,0-2 0-1,2-1 0 0,-2-5 0 1,0 3 0 0,0 2 0-2,3 3 0 2,-3 5 0 0,0-1 0 1,0-1 0-4,0 3 0 4,0-6 0-2,0 0 0 2,0-2 0-4,0-4 0 3,0-6 0 0,0-1 0 1,0-2 0-4,-3 0 0 3,-1 7 0 0,-9 1 0 0,5 4 0-1,5 7 0 0,3 1 0 2,-1-1 0 2,1 1 0-9,0-2 0 6,-12 1 0 0,11 1 0 0,-9-3 0-2,-3 8 0 3,-6-5 0-2,4 1 0 2,10-4 0-3,-8 1 0 1,5-3 0 1,-5-2 0 0,9-7 0-2,-12 4 0 2,6-3 0 0,-5 2 0 0,1 4 0-1,5 2 0 0,-2 0 0 1,3 0 0 0,-5 3 0-2,9 1 0 2,4 0 0 0,-7 5 0 0,7 3 0-2,-3-4 0 3,-10 1 0-2,11-1 0 2,-9-1 0-4,6 3 0 3,2-3 0 0,-4 0 0 0,1 5 0-2,3 3 0 2,3-1 0 0,0 3 0 0,-4-3 0-1,4 0 0 0,-3-6 0 1,2 1 0 0,-11 3 0-2,11 3 0 3,1 2 0-2,0-4 0 1,0 4 0-2,0 0 0 3,0 0 0-2,0 0 0 2,0 0 0-4,0 0 0 3,0 0 0 1,0 0-23-2</inkml:trace>
    </iact:actionData>
  </iact:action>
  <iact:action type="add" startTime="13878">
    <iact:property name="dataType"/>
    <iact:actionData xml:id="d1">
      <inkml:trace xmlns:inkml="http://www.w3.org/2003/InkML" xml:id="stk1" contextRef="#ctx0" brushRef="#br0">15751 17038 184 0,'0'0'840'7,"0"2"-490"0,0-2-132-2,0 4-50 4,0-4-42-1,0 0-20 0,0 0-51-3,0 0-55 4,0 0 0-1,0 6 0 0,0-1 0-3,0 3 0 4,0 1 0 0,19 6 0-2,-2-7 0-1,2 5 0 2,3-1 0-1,0-3 0 2,2 4 0-3,5-4 0 2,-1 2 0 0,9-4 0-1,0 3 0 1,2-3 0 2,-7 1 0-4,13-3 0 2,-5 3 0-2,1-5 0 1,2 0 0 2,-4-3 0-1,-10 8 0-2,11-3 0 2,-10 2 0 0,0-5 0-1,10 1 0 0,-3-3 0 1,2 0 0 0,2 0 0 0,-5 5 0-2,-5-5 0 2,-1 0 0-1,-4 3 0 3,-8-3 0-6,6 5 0 4,-1-1 0-1,6-1 0 2,-1-3 0-3,8 0 0 2,5 0 0 0,-1 0 0 0,0 0 0-2,-4 0 0 1,-9 0 0 2,7 0 0-1,-14 0 0 0,0 0 0-2,1 0 0 1,-3 0 0 2,6 0 0-3,-3 0 0 2,0 0 0 0,5 0 0 0,3 0 0-2,-9 0 0 2,5 0 0 0,-5 0 0 0,0 0 0-3,3-3 0 3,6-1 0 0,-5-1 0 0,0-3 0-2,12 5 0 2,-8-6 0 0,5 1 0 0,-7 0 0 1,5-1 0-4,-2 2 0 3,-4-1 0 1,5 1 0-2,-1-4 0-1,6-1 0 3,4 7 0-2,-3-7 0-1,-5 5 0 3,3-3 0-2,-2 3 0 2,-4 0 0-4,-1-1 0 4,7-3 0-2,2 2 0 1,-6 1 0-1,4 3 0 0,2-1 0 2,-9 3 0-1,7-2 0-2,-7 2 0 1,10-3 0 1,-1-2 0 1,0 3 0-4,-6-3 0 3,4 3 0 0,2 3 0 0,-8 0 0-2,5-2 0 3,-3 1 0-2,7 3 0 2,3-2 0-4,-6-2 0 3,-7 2 0 0,12-4 0 0,-5 6 0-1,-7-5 0 0,9 5 0 1,-11-2 0 0,10-2 0-1,-8 1 0 0,7-2 0 1,3 0 0 0,5-5 0-2,0 0 0 3,2-2 0-2,8 4 0 1,-7-1 0-2,-6 1 0 3,5 0 0-2,-7-1 0 2,7-5 0-4,-1 8 0 3,11-5 0 0,2-2 0 0,-5-2 0 0,6-2 0-2,-4-3 0 2,-6 1 0 0,-4-2 0-2,-5 3 0 2,1-3 0 0,-6 6 0 0,-7-2 0-2,2 0 0 3,2-3 0-2,7-5 0 1,-5-1 0-2,7-2 0 3,1 0 0-2,-3-1 0 2,2 2 0-4,-5-1 0 3,-10 1 0 0,12 3 0 0,-13 1 0-2,2 4 0 2,-2-1 0 0,-3 3 0 0,1 0 0-2,-1-5 0 2,9-1 0 0,-3-5 0 0,-1-3 0-2,6-3 0 2,-6 4 0 0,0-2 0 0,-1 5 0-2,-9 5 0 3,-2 4 0-2,0 4 0 2,-3 1 0-4,3-2 0 3,-9-7 0 1,17-5 0-2,-1 0 0-1,-1-7 0 2,4-4 0 0,-1 4 0 0,-6-1 0-2,3 10 0 2,-15 1 0 0,6 4 0 0,-3-4 0-2,1 3 0 2,5-5 0 0,-10-5 0 0,13 3 0-2,-9-2 0 3,6 4 0-2,-10 4 0 2,-2 3 0-4,2 2 0 3,-3 0 0 0,9-3 0 0,-9-3 0-2,0-5 0 2,0 11 0 0,1-4 0 0,-1 3 0-2,3-5 0 2,-3-5 0 0,0-1 0 0,4 4 0-1,-4 0 0 0,0 5 0 1,0-5 0 0,0 1 0-2,0-4 0 3,0-4 0-2,0 1 0 2,0-3 0-4,0-2 0 3,0 2 0 0,0 1 0 0,-4-1 0-2,1 2 0 2,-10 0 0 1,6-5 0-2,-10 3 0-1,-2 4 0 2,4 0 0 0,5 8 0 0,-6 3 0-2,15 2 0 3,-11-3 0-2,5 3 0 1,2-2 0-2,-3 1 0 3,0 5 0-2,4-1 0 2,-9-3 0-4,7-1 0 3,-11 2 0 0,13-1 0 0,-11 0 0-2,2 3 0 2,6-3 0 1,2-3 0-2,-8-1 0 0,10-8 0 0,-10 4 0 1,9-2 0 0,-3-3 0-2,-5 3 0 2,5 5 0 0,-6 7 0 0,9 0 0-2,1 6 0 3,-2 1 0-2,5 3 0 2,-5 3 0-4,5 2 0 3,0 0 0 0,0 0 0 0,0 0 0-2,0 0 0 2,0 0 0 1,0 0 0 0,0 0 0-4,0-2 0 2,0 2 0 1,0 0 0 0,0-4 0-2,0 4 0 2,0 0 0 1,0 0 0-2,0 0 0-1,-3 0 0 3,-2 0 0-1,5 0 0 0,-4 0 0-3,-3 8 0 3,2-5 0 1,5-3-975-2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23:58.65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4277">
    <iact:property name="dataType"/>
    <iact:actionData xml:id="d0">
      <inkml:trace xmlns:inkml="http://www.w3.org/2003/InkML" xml:id="stk0" contextRef="#ctx0" brushRef="#br0">23039 16766 984 0,'0'0'532'7,"0"0"-378"-1,0 0-100 2,0 0-34 0,0 0-16 0,0 0 4-1,0 14 4 0,0-14 12 3,0 0 16-4,0-11 28 0,10-12-16 2,-2-5-16 0,3-2-6 0,-9 15-10-2,-2 3-11 2,0 7-9 0,0 5 0 0,-5 0 0-2,-21 0 0 2,0 11 0 0,2 15 0 0,3-7 0-2,5 10 0 2,3-13 0 0,10-4 0 0,3-1 0-2,0-9 0 2,0 7 0 0,0-3 0 0,21-6 0-2,8 0 0 2,-3 0 0 0,-9 0 0 0,-1-15 0-2,-9-4 0 2,-5-2 0 0,-2 4 0 0,0 4 0-2,0 8 0 2,0 3 0 0,-2 2 0 0,-11 0 0-2,3 0 0 2,6 0 0 0,-9 0 0 0,13 7 0-2,0 6 0 2,0 3 0 0,0-5 0 0,1-4 0-2,25-7 0 2,3 0 0 0,-7 0 0 0,-3-18 0-2,-10-13 0 2,-7-4 0 0,-2 11 0 0,0 4 0-2,0 15 0 2,-10 5 0 0,-7 0 0 0,-6 5 0-2,2 25 0 2,5 2 0 0,9-7 0 0,7 3 0-2,0 0 0 2,0 0 0 0,0-23-293 0,13 1-1349-2</inkml:trace>
    </iact:actionData>
  </iact:action>
  <iact:action type="add" startTime="16480">
    <iact:property name="dataType"/>
    <iact:actionData xml:id="d1">
      <inkml:trace xmlns:inkml="http://www.w3.org/2003/InkML" xml:id="stk1" contextRef="#ctx0" brushRef="#br1">26852 12342 1048 0,'0'0'524'8,"0"0"-242"0,0 0-106 0,0 0-159-2,0 0-17 2,0 0 0 0,0 0 0 0,15 0 0-2,-15 0 0 2,0 0 0 0,0 0 0 0,0-2 0-2,0-15 0 2,11-3 0 0,-7-11 0 2,3 5 0-6,5 7 0 4,-8 6 0 0,-1 9 0 0,-1 1 0-2,-2 3 0 2,0 0 0 0,0 0 0 0,0 0 0-2,0 0 0 2,0 0 0 0,-5 0 0 0,-15 17 0-2,0 11 0 2,-1 6 0 0,10 0 0 0,2-9 0-2,9-8 0 2,0-11 0 0,0-6 0 0,0 0 0-2,4 0 0 2,20 0 0 0,2-17 0 0,-15 0 0-2,1 0 0 2,-8-3 0 0,-4 1 0 0,0-3 0-2,0-2 0 2,0 6 0 0,-4 6 0 0,-16 9 0-2,-9 3 0 2,2 0 0 0,7 11 0 0,0 18 0-2,15-2 0 2,5 0 0 0,0-6 0 0,0-5 0-2,31-8 0 2,10-8 0 0,5 0 0 0,-16 0 0-2,-1-13 0 2,-20 0 0 0,-9-2 0 0,0-1 0-2,0-6 0 2,-4 12-31 0,-12 0-1275 0</inkml:trace>
    </iact:actionData>
  </iact:action>
  <iact:action type="add" startTime="19044">
    <iact:property name="dataType"/>
    <iact:actionData xml:id="d2">
      <inkml:trace xmlns:inkml="http://www.w3.org/2003/InkML" xml:id="stk2" contextRef="#ctx0" brushRef="#br2">23129 16718 714 0,'0'0'512'6,"0"0"-248"2,0 0-126 0,0 0-26 0,0 0-40 0,0 0 30-2,0 6 8 2,0-6-87 0,0 0-23 0,0 0 0-2,18-14 0 2,5-12 0 0,4-5 0 0,12-5 0-2,5 2 0 2,7 3 0 0,-5 4 0 0,5-5 0-2,-5 10 0 2,-1-5 0 1,10 0 0-4,6-1 0 3,6 2 0 0,4 1 0 0,-2 4 0 0,2 1 0-2,-7-3 0 2,-2 6 0 0,-1 0 0 0,9 4 0-2,-6 3 0 2,-3 2 0 0,2 5 0-2,-2 1 0 2,3-3 0 0,-2-7 0 0,-4 9 0-2,-1-2 0 2,-1-1 0 1,-1 3 0-2,-2 3 0-1,3 0 0 2,4 0 0 0,11 0 0 0,-2 17 0 0,9 0 0-2,7-1 0 2,-9-1 0 0,4-6 0-2,-3 4 0 2,3-2 0 0,-4 2 0 0,9 3 0-2,2-3 0 2,7-4 0 0,6 2 0 0,0-3 0 0,7 4 0-2,-3 0 0 2,-6-2 0 0,-6-1 0 1,-11 4 0-4,-10-7 0 3,-1-6 0 0,-8 0 0 0,-5 0 0-2,-8 0 0 2,8-8 0 0,-1-9 0-2,7-8 0 2,-5 0 0 0,1-7 0 0,-2-7 0 0,-7 1 0-2,4-8 0 2,-6-2 0 0,5 3 0-2,2-3 0 2,-10 1 0 0,2-4 0 0,6-5 0-2,4-2 0 2,-3-3 0 0,2-4 0 0,-2-2 0 0,-11 5 0-2,-2 6 0 2,-8 9 0 0,-10 5 0-2,-5 0 0 2,-8-3 0 0,3-11 0 0,-10-3 0-2,-2-7 0 2,2 4 0 0,-3 7 0 0,0 9 0-2,0 5 0 2,0-1 0 0,0-4 0 0,0-1 0-2,-4-1 0 2,-12-5 0 0,4-1 0 0,-7-2 0 0,-7-1 0-2,2 4 0 2,-2 0 0 0,-5 0 0 0,4 5 0-2,5-3 0 2,-3 0 0 0,5 4 0-2,1-1 0 2,2 7 0 0,-4-4 0 0,1 2 0-2,4 4 0 2,-4 3 0 0,13 2 0 1,-9 2 0-3,0-1 0 3,7 1 0-1,-7 5 0 0,0 2 0-2,3 2 0 0,2 2 0 2,-1 4 0 0,5 4 0 0,-11 2 0-2,14-2 0 2,-12-2 0 0,3-7 0-2,0-3 0 2,-2-7 0 0,10-1 0 0,-13-13 0-2,10-1 0 2,-3-4 0 0,7 1 0 0,-9 5 0-2,6 8 0 2,-2 6 0 0,2 3 0 0,7 6 0 0,-2 0 0-2,2-4 0 2,-3-2 0 0,3-6 0 0,-10-9 0-2,5 2 0 2,0-2 0 0,-4 7 0-2,7 13 0 2,-3 6 0 0,2 9 0 0,-2 0 0 0,0-3 0-2,1 0 0 2,1-6 0 0,0-2 0 1,-10-7 0-4,9-9 0 3,-5-7 0 0,6-3 0-2,-4 3 0 2,7 8 0 0,-2 9 0 0,-9 12 0-2,9 3 0 2,-1 3 0 0,0 0 0 0,3 2 0-2,-10-6 0 2,0-9 0 0,-3-11 0 0,-4-4 0-2,-9-2 0 2,1 5 0 0,6 10 0 0,-1 8 0 1,7 6 0-4,6-1 0 3,5 6 0 0,-9 0 0-2,8 3 0 2,1-5 0 0,2 3 0 0,-3-5 0-2,-7-1 0 2,-3 0 0 0,-7-9 0 0,-6 5 0-2,1 0 0 2,9 7 0 0,5 3 0 0,-5 2 0-2,13 0 0 2,-2 0 0 0,5 0 0 0,0 0 0-2,0 0 0 2,0 0 0 0,0 0 0 0,8 0-935 0</inkml:trace>
    </iact:actionData>
  </iact:action>
  <iact:action type="add" startTime="21948">
    <iact:property name="dataType"/>
    <iact:actionData xml:id="d3">
      <inkml:trace xmlns:inkml="http://www.w3.org/2003/InkML" xml:id="stk3" contextRef="#ctx0" brushRef="#br2">22845 16596 1042 0,'0'0'412'8,"0"0"-156"-2,0 0-120 2,0 0-24 0,0 0-23 0,0 0-89-2,0 0 0 2,68-111 0 0,-56 80 0 0,-9-12 0-2,-3-13 0 2,1-14 0 0,9-16 0 0,3-8 0-2,-8-7 0 2,6 5 0 0,-9 5 0 1,-2 12 0-4,0 8 0 3,0 9 0 0,-5 2 0 0,-21 8 0-2,0-4 0 2,2-1 0 0,-13-2 0 0,-3-5 0-2,-4 0 0 2,-12 2 0 0,-5-2 0 0,0 10 0-2,1-4 0 2,1 7 0 0,-2-1 0 0,0-2 0-2,2 9 0 2,2 1 0 1,9 2 0-2,-8 5 0-1,4-3 0 2,2 1 0 0,-9 3 0 0,0-3 0-2,2-4 0 2,1 1 0 0,5-3 0 0,0 0 0-2,8-3 0 2,15-2 0 0,-1-7 0 0,19-16 0-2,-3-11 0 2,6-14 0 0,-6-12 0 0,8-5 0-1,2 3 0 0,-7 5 0 1,4 11 0 0,6 18 0-2,0 7 0 2,0 7 0 0,0-1 0 0,35-6 0-2,-6-7 0 2,23-6 0 0,-4-9 0 0,12-3 0-2,16 10 0 2,-2 14 0 0,9 18 0 0,1 17 0-2,10 12 0 2,-7 12 0 0,-6 13 0 0,-4 0 0-2,-7 0 0 2,1 0 0 1,4 21 0-2,-2 3 0-1,2 8 0 2,-10 3 0 0,8 12 0 0,-17 2 0 0,-8 3 0-2,-4-1 0 2,-8-10 0 0,-11-5 0-2,-10-6 0 2,-1 0 0 0,-12 1 0 0,-2 2 0-2,0 10 0 2,0 2 0 0,-23 0 0 0,-13-1 0-2,-9-4 0 2,-11-10 0 0,-17-1 0 0,-7-9 0-2,-8-10 0 2,-12-1 0 0,-2-9 0 0,2 0 0-2,0 0 0 2,3-9 0 0,10-16 0 0,2-9 0-2,9-2 0 2,2-12 0 0,15-2 0 0,0-4 0-2,-2-2 0 2,0-2 0 0,7-5 0 0,8-1 0-2,5-1 0 2,2 1 0 1,14 2 0-2,-4 5 0-1,15 5 0 2,-2 0 0 0,6 5 0 0,4-4 0-2,5-5 0 2,1-9 0 0,0-16 0 0,0-10 0-2,4-7 0 2,16 0 0 0,1 5 0 0,10 4 0-2,-3 7 0 2,11 11 0 0,6 2 0 0,9 0 0-2,5-1 0 2,5-11 0 1,0-5 0-2,10-8 0 1,-12 10 0-2,-1 8 0 2,3 14 0 0,-6 15 0-2,-3 10 0 2,3 6 0 0,-2 0 0 0,8-3 0-2,7-2 0 2,6-1 0 0,16-1 0 0,-6 1 0-2,7-1 0 2,-4 7 0 0,0 12 0 0,-2 13 0-1,2 6 0 0,-3 0 0 2,10 3 0-2,3 17 0-1,0 0 0 2,1-3 0 0,5 5 0 0,4 0 0-2,-10 7 0 2,-1-4 0 0,-9 1 0 0,4-8 0-2,-10 5 0 2,-4 2 0 0,0 4 0 0,-12-1 0-2,4 0 0 2,-8 5 0 0,-6 8 0 0,1 0 0-1,2 10 0 0,-11 3 0 2,0 1 0-2,-6 2 0-1,-4 5 0 2,-3 2 0 0,-1 9 0 0,-12 3 0-2,0 6 0 2,-1-1 0 0,-3-7 0 0,0-9 0-2,-1-16 0 2,-4-7 0 0,5-5 0 0,-1 0 0-2,6-7 0 2,8 4 0 0,9 1 0 0,3-1 0-2,7 1 0 2,-7-6 0 1,1-1 0-2,4-14 0-1,-5-11 0 2,10-3 0 0,-3 0 0 0,13-25 0-2,-10-7 0 2,2-1 0 0,-4 2 0 0,-11 9 0-2,-7 4 0 2,-12 9 0 0,3 1 0 0,5 6 0-2,-4-1 0 2,13-1 0 0,0 4 0 0,-7 0 0-2,2 0 0 2,-3 0 0 1,-7 0 0-2,-5 0 0-1,0 9 0 2,1 3 0 0,-5 1 0 0,4 1 0-2,-1 1 0 2,-2 4 0 0,-7-4 0 0,3-4 0-2,-8-1 0 2,-2-1 0 0,7 0 0 0,-10 2 0-2,7 4 0 2,-4 10 0 0,6 2 0 0,-5 7 0-2,0-1 0 2,8 2 0 1,-8-2 0-2,9-10 0-1,-10-6 0 2,2 0 0 0,0-6 0 0,1 0 0-2,1 0 0 2,-7 1 0 0,2-2 0 0,1 4 0-2,-3-1 0 2,4 0 0 0,-4 1 0 0,0-3 0-2,7-2 0 2,-7-3 0 0,0-6 0 0,0 5 0-2,0-5 0 2,0 3 0 0,0-3 0 0,0 5 0-2,0 15 0 2,0-5 0 0,-7 15-809 0</inkml:trace>
    </iact:actionData>
  </iact:action>
  <iact:action type="add" startTime="24992">
    <iact:property name="dataType"/>
    <iact:actionData xml:id="d4">
      <inkml:trace xmlns:inkml="http://www.w3.org/2003/InkML" xml:id="stk4" contextRef="#ctx0" brushRef="#br2">22925 16695 806 0,'0'0'264'6,"0"0"-44"2,0 0 14 0,0 0-66 0,0 0-28-2,0 0 16 2,0 0-97 0,-9 0-59 0,9 0 0-2,12 0 0 2,5-7 0 0,8-21 0 0,1-9 0-2,7-12 0 2,8 5 0 0,-1-6 0 0,2 3 0-1,-1 3 0 0,4 0 0 1,7-4 0 0,-4-5 0-1,5-9 0 0,4-2 0 1,2 3 0 0,-5-9 0-2,0 8 0 2,-9 1 0 0,4 1 0 0,-19 12 0-2,2 2 0 2,-10 3 0 0,0-2 0 0,-5 3 0-2,1-6 0 2,-13-3 0 0,8-5 0 0,-8-6 0-1,-5-7 0 0,0 0 0 2,0 9 0-2,0 13 0-1,0 13 0 2,-5 10 0 0,-8-1 0 0,10-7 0-2,1-6 0 2,-6-16 0 0,8-7 0 1,0-8 0-4,0-1 0 3,0 9 0 0,18 4 0 0,5 22 0-2,7 6 0 2,-2 9 0 0,11 3 0 0,-3 2 0-1,15 5 0 0,-5-2 0 2,15 2 0-2,-1 1 0-1,3 1 0 2,14 3 0 0,-16 5 0 0,6-4 0-2,5 4 0 2,-11 0 0 0,7 0 0 0,5 0 0-2,-9 0 0 2,8 9 0 0,-7 5 0 0,-5-6 0-2,-12 1 0 2,4-8 0 0,-15-1 0 0,-6 0 0-1,-2 0 0 0,-5 0 0 1,-5 0 0 0,-4-1 0-2,-2-25 0 2,0-5 0 0,-12-13 0 0,-1-17 0-2,0-8 0 2,0-4 0 0,-13-2 0 0,-14 6 0-2,-1 11 0 2,-2 7 0 0,2 9 0 0,-4 5 0-2,8 3 0 2,5 7 0 0,3 2 0 0,9 2 0-1,5-2 0 0,2 2 0 2,0 6 0-2,0 6 0-1,12 6 0 2,20 5 0 0,10 0 0 0,14 0 0-2,15 0 0 2,15 0 0 0,1 10 0 0,7 5 0-2,-10 4 0 2,-9 9 0 0,-9 1 0 0,-7-1 0-2,-18-6 0 2,-11-8 0 0,-10-9 0 0,-6-5 0-1,-9 0 0 0,5 0 0 1,-7-8 0 0,6-25 0-2,-3-15 0 2,-6-11 0 0,0-5 0 0,0-7 0-2,0-8 0 2,-15 1 0 0,-1-1 0 1,6 6 0-2,0 11 0 3,6 11 0-5,4 12 0 3,0 9 0-2,0 10 0 2,0 5 0 0,0 5 0-3,0 1 0 3,17-2 0 0,6 1 0 0,-5 1 0 0,9 1 0-2,10-1 0 2,-4 2 0 0,-3 1 0 0,9 4 0-2,2-1 0 2,-3 3 0 0,1-6 0 0,1-2 0-2,0 0 0 2,-13-4 0 0,2 2 0 0,-7-3 0-2,-3 3 0 2,-11-2 0 0,4 2 0 0,-5 1 0-2,-5-1 0 2,6 9 0 1,-5-5 0-2,0 0 0-1,-1 1 0 2,11-4 0 0,-3-1 0 0,6-3 0-2,-8 0 0 2,4-1 0 0,8 0 0 0,-2-3 0-2,1 6 0 2,-2-6 0 0,-3-3 0 0,2 0 0-2,0-2 0 2,0-4 0 0,-7 6 0-2,4 2 0 2,-6 3 0 0,6 4 0 0,-10-3 0 0,5 5 0-2,0-2 0 2,-3 2 0 0,-3 4 0-2,0-1 0 2,-2 2 0 0,9-6 0 0,-7-1 0 0,-2-5 0-2,3-8 0 2,-3 3 0 0,0 0 0 0,2-2 0-2,-2 7 0 2,3 8 0 0,-3 5 0 0,0 3 0-2,0 0 0 2,0 0 0 1,0 0 0-4,0 0 0 3,0-6 0 0,0 2 0 0,0-6 0 0,0 8 0-2,0 2 0 2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23:58.65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31">
    <iact:property name="dataType"/>
    <iact:actionData xml:id="d0">
      <inkml:trace xmlns:inkml="http://www.w3.org/2003/InkML" xml:id="stk0" contextRef="#ctx0" brushRef="#br0">12284 15234 1336 0,'0'0'362'6,"0"0"-226"2,0 0-70 0,0 0-22 0,0 0-6-2,0 0-18 2,-64-15-14 0,44 15 2 0,-1 0-8-2,14 0 8 2,4 0 15 0,3 0-23 0,0 0 0-2,0 0 0 2,0 10 0 0,15-5 0 0,17-2 0-2,-8-3 0 2,-3 0 0 0,2 0 0 0,-7-7 0-2,0-17 0 2,-16 2 0 0,0-7 0 0,0 7 0-2,0 0 0 2,-3 5 0 0,-18 10 0 0,1 7 0-2,4 0 0 2,0 0 0 0,-1 0 0 0,13 16 0-2,4-3 0 2,0 4 0 0,0-2 0 0,0-2 0-2,21-2 0 2,14-8 0 0,0-3 0 0,-5 0 0-2,-7 0 0 2,4-26 0 0,-17-7 0 0,0-4 0-2,-7-2 0 2,-3 2 0 0,0 4 0 0,0 8 0-2,-13 1 0 2,-15 17 0 1,-4 4 0-2,2 3 0-1,-5 8 0 2,9 32 0 0,10 7 0 0,3 1 0-2,13 1 0 2,0-4 0 0,0-9 0 0,13-5 0-2,13-9 0 2,5-10 0 0,-1-12 0 0,-1 0 0-2,-4-3 0 2,-2-31 0 0,-19 0 0 0,5-3 0-2,-9 10 0 3,0 0 0-2,-10 11 0 1,-18 11 0-2,-8 5 0 2,0 0 0 0,8 0 0 0,-4 11 0-2,11 11 0 2,5 3 0 0,8-1 0 0,8-3 0-2,0 3 0 2,0 2 0 0,5 1 0 0,18-2 0-2,10-9 0 2,-10-9 0 0,11-7 0 0,-14 0 0-2,3-13 0 3,-7-22 0-2,-7-5 0 1,-9-1 0-2,0-6 0 2,0 12 0 0,-18 6 0 0,-5 10 0-2,-14 14 0 2,9 5 0 0,-7 0 0 0,14 0 0-2,2 13 0 2,9 11 0 0,-1 5 0 0,11 3 0-2,0-5 0 2,5-4 0 0,27-8 0 0,-5-11 0-2,9-4 0 3,-2 0 0-2,-7 0 0 1,-8-8 0-2,-4-16 0 2,-12-8 0 0,-3 2 0 0,0-2 0-2,-3 10 0 2,-31 5 0 0,-3 11 0 0,-5 3 0-2,4 3 0 2,10 0 0 0,5 0 0 0,3 12 0-2,11 10 0 2,9 4 0 0,0 7 0 0,6-1 0-2,24-5 0 3,7-9 0-2,0-8 0 1,0-10 0-2,-3 0 0 2,1-10 0 0,-13-28 0 0,-6-3 0-2,-13-7 0 2,-3-5 0 0,0-1 0 0,-6 9 0-2,-27 11 0 2,5 11 0 0,-8 9 0 0,-5 14 0-2,4 0 0 2,-3 0 0 0,17 41 0 0,6 8 0-2,12 13 0 3,5 3 0-2,0-3 0 1,15-12 0-2,20-12 0 2,13-18 0 0,-4-13 0 0,0-7 0-2,8-3 0 2,-11-34 0 0,-14-7 0 0,-6-1 0-2,-21-3 0 2,0-3 0 0,0 3 0 0,-18 3 0-2,-24 9 0 2,0 16 0 0,-7 14 0 0,-2 6 0-2,11 0 0 3,5 3 0-2,20 29 0 1,5 7 0-2,10 6 0 2,0 3 0 0,16-7 0 0,29 0 0-2,10-6 0 2,-10-4 0 0,-2-7 0-1,-9-11 0 0,-15-9 0 1,-11-4 0 0,-2 0 0 0,-6 0 0-2,0-35 0 2,0-16 0 0,-6-2 0-2,-17 3 0 2,3 7 0 1,-5 13 0-2,5 10 0 1,0 11 0-2,1 9 0 2,6 0 0 0,8 0 0 0</inkml:trace>
    </iact:actionData>
  </iact:action>
  <iact:action type="add" startTime="5913">
    <iact:property name="dataType"/>
    <iact:actionData xml:id="d1">
      <inkml:trace xmlns:inkml="http://www.w3.org/2003/InkML" xml:id="stk1" contextRef="#ctx0" brushRef="#br1">20707 7970 866 0,'0'0'304'6,"0"0"-96"2,0 0-82 0,0 0-46 0,0 0-22-2,0 0 14 2,4 0 4 0,-4 0-14 0,0 0-24 0,0-9 8-2,0 0-8 2,0 3-4 0,0 5-6-2,0-3-17 2,0-4-11 0,-7 3 0 0,-6-1 0-2,1 3 0 2,-5 3 0 0,-6 0 0 0,3 0 0-2,-4 22 0 2,7 2 0 0,1 3 0 0,4-5 0-2,11 6 0 2,1 4 0 0,0-8 0 0,14 6 0-2,18-12 0 2,0-9 0 0,3-9 0 0,-7 0 0 0,1-14 0-2,-12-25 0 2,-7-12 0 0,-10-3 0 0,0 2 0-2,0 6 0 2,-26 11 0 0,-10 13 0 0,-12 14 0-2,-6 8 0 2,15 0 0 0,-1 23 0 0,3 19 0-2,13 5 0 2,19 10 0 0,-2 3 0-2,7-2 0 2,0-6 0 1,29-5 0-2,7-23 0 1,12-12 0-2,-1-12 0 2,6 0 0 0,-12-17 0-2,-5-19 0 2,-13-7 0 0,-16-4 0 0,-7-1 0 1,0 6 0-4,-4 2 0 3,-31 9 0 0,-10 14 0-2,2 11 0 2,2 6 0 0,2 0 0 0,15 23 0-2,3 15 0 2,5 4 0 0,16-3 0 0,0 1 0-2,0-10 0 2,21-8 0 0,12-8 0 0,10-11 0-2,1-3 0 2,-4 0 0 0,-3-20 0 0,-17-12 0-2,-4-7 0 2,-16-4 0 0,0 0 0 0,-6 1 0-2,-24 9 0 2,-11 4 0 0,1 15 0 0,0 14 0-2,7 0 0 2,10 0 0 0,7 37 0 0,14 6 0-2,2 6 0 2,0 0 0 0,0-10 0 0,5-8 0-2,15-11 0 2,0-13 0 0,8-4 0 0,-11-3 0-2,-5 0 0 2,0-25 0 0,-12-17 0 0,0 0 0 0,0 2 0-2,-19 12 0 2,-18 12 0 0,13 7 0-2,-8 9 0 2,7 0 0 0,8 0 0 0,7 9 0-2,1 16 0 2,9 7 0 0,0-2 0 0,16 2 0-2,25-6 0 2,-1-8 0 0,7-10 0 0,-1-8 0-2,-5 0 0 2,-14-12 0 1,-8-9 0-2,-15-3 0-1,-4 5 0 2,0 5 0 0,-20 0 0 0,-16 4 0-2,13 10 0 2,2 0-743 0</inkml:trace>
    </iact:actionData>
  </iact:action>
  <iact:action type="add" startTime="8687">
    <iact:property name="dataType"/>
    <iact:actionData xml:id="d2">
      <inkml:trace xmlns:inkml="http://www.w3.org/2003/InkML" xml:id="stk2" contextRef="#ctx0" brushRef="#br2">12256 15083 1160 0,'0'0'270'8,"0"0"-92"0,0 0-12-2,0 0-62 2,0 0-22 0,0 0 5 0,0 0-87-2,125 0 0 2,-93 0 0 0,-5 0 0 0,7 0 0-2,-4 1 0 2,8 14 0 0,1 0 0 0,4-1 0-2,4-1 0 2,3-1 0 0,0 2 0 0,1-1 0-2,5-4 0 4,1 5 0-4,-10 0 0 2,10 6 0-2,-12 5 0 2,-6 4 0 0,-1-2 0 0,1-4 0-2,-3-6 0 2,2-10 0 0,5 1 0 0,1-6 0-2,12 3 0 2,-8 1 0 0,4 3 0 0,-4-1 0-2,1 1 0 2,-5-1 0 0,4 2 0 0,8 2 0-2,-2 5 0 3,-5 5 0-2,6 1 0 1,0-4 0-2,-2 13 0 2,6-7 0 0,2-3 0 0,8-4 0-2,1-1 0 2,0 0 0 0,-5 2 0 0,-3-1 0-2,-4 6 0 2,6 4 0 0,-8-3 0 0,4-2 0-2,-4-7 0 2,-3-6 0 0,3-5 0 0,1-5 0-2,-10 0 0 3,10 0 0-2,-2 0 0 1,-10-3 0-2,-4-6 0 2,-2 3 0 0,-9 4 0 0,-7 2 0-2,-4-2 0 2,-7-2 0 0,5 1 0 0,6 1 0-2,-2-4 0 2,8 3 0 0,-6 3 0 0,2 0 0-2,-5 0 0 2,3-3 0 0,-3 0 0 0,9 3 0-2,-1 0 0 2,-5 0 0 0,10 0 0 0,6 0 0-2,-1 0 0 2,6 0 0 0,-1 0 0 0,11 0 0-2,-8-2 0 2,-5-4 0 0,-1 3 0 0,-3 3 0-2,-13 0 0 2,12 0 0 0,-12 0 0 0,9 0 0-2,-5 0 0 2,11 0 0 0,-3 0 0 0,2 0 0-2,-8 0 0 3,2 0 0-2,-10 0 0 1,-9 0 0-2,-7 0 0 2,-5 0 0 1,-1 0 0-2,0 0 0-1,7 0 0 2,5 0 0 0,5 0 0 0,2 0 0-2,6 0 0 2,2 3 0 0,9 5 0 0,8 1 0-2,8-1 0 2,5-1 0 0,1-5 0 0,10 0 0-2,7 1 0 3,6-3 0-2,3 6 0 1,-1 0 0-2,-2 1 0 2,-4 3 0 0,0-5 0 0,-6-2 0-2,6-3 0 2,13 0 0 0,-3 0 0 0,-3-3 0-2,8-14 0 2,-8-3 0 0,1 7 0 0,-9-2 0-2,-2 7 0 2,-10 2 0 0,-5 6 0 0,-11 0 0-2,7 0 0 2,-14 0 0 0,0 0 0 0,-5 0 0-2,-12-2 0 2,3-2 0 0,-10 3 0 0,-1-6 0-2,1 2 0 2,-9 0 0 0,7-2 0 0,1-6 0-2,5 7 0 2,-5-3 0 0,-2 0 0 0,-1 5 0-2,5-2 0 2,-8 3 0 0,3 0 0 0,4-2 0-2,6-1 0 3,9 0 0-2,0-5 0 1,20 3 0-2,-4-6 0 2,13-1 0 0,1 4 0 0,5-3 0-2,-6 6 0 2,6 5 0 0,-2 3 0 0,10 0 0-2,-11-2 0 2,13-5 0 0,-13 1 0 0,10-1 0-2,-8-5 0 2,8-8 0 0,-12 3 0 0,-6-5 0-2,0-5 0 3,-10 0 0-2,8 6 0 1,-8-6 0-2,2 5 0 2,6-3 0 0,-8 1 0 0,8 0 0-2,-8-1 0 2,5 0 0 0,-7 5 0 0,-4-4 0-2,-1 9 0 2,6-5 0 0,-6 3 0 0,2 4 0-2,-2-1 0 2,-6 3 0 0,5-8 0 0,-3 1 0-2,1-5 0 3,3-3 0-2,-1 4 0 1,-3-3 0-2,-8 3 0 2,11-5 0 0,-15 3 0 0,11 1 0-2,-11 3 0 2,1 1 0 0,5-1 0 0,-3 1 0-2,-1-4 0 2,-2 6 0 0,8 1 0 0,-8-3 0-2,0 2 0 2,8-7 0 0,-5-1 0 0,-2 3 0-2,8-6 0 3,-7 2 0-2,-5-2 0 2,3 1 0-4,-2-1 0 3,-1 2 0 0,0 1 0 0,-1 8 0-2,4 3 0 2,-1-1 0 0,3 2 0 0,-2-4 0-2,-6-4 0 2,8-3 0 0,-2-4 0 0,-3-8 0-2,12-8 0 2,-7-4 0 0,-2 4 0 0,-4 2 0-2,3 8 0 3,-4 9 0-2,0 7 0 1,2 2 0-2,-1 2 0 2,6-8 0 0,8-4 0 0,2-7 0-2,10 2 0 2,-13 3 0 0,4 2 0 0,-1 6 0-2,-6 2 0 2,7-6 0 0,-3-1 0 0,-2-3 0-2,8-3 0 2,-2-3 0 0,4 1 0 0,-5 4 0-2,-8 1 0 3,8 6 0-2,0 0 0 1,3 2 0-2,-1 0 0 2,-6 1 0 0,4-4 0 0,-1 1 0-2,-10-6 0 2,2-3 0 0,2-6 0 0,-4-8 0-2,7 0 0 2,-5-5 0 0,-2-2 0 0,4 8 0-2,-6 1 0 2,0 4 0 0,-2 3 0 0,2-3 0-2,1 0 0 2,3-3 0 0,-4-4 0 0,0-2 0-2,2-2 0 2,6-6 0 0,-10 0 0 0,3-1 0-2,0 9 0 2,-7 3 0 0,-1 15 0 0,-9 2 0-2,2 1 0 2,-5 3 0 0,-1-10 0 0,1-6 0-2,8-8 0 2,-11-13 0 0,5-6 0 0,3-4 0-2,-5 4 0 3,-4 5 0-2,0 14 0 1,5 15 0-2,-5 4 0 2,3 14 0 1,-1-3 0-1,6-5 0-2,-5-5 0 2,0-9 0 0,-2-11 0 0,2-5 0-1,-3-2 0 1,0 1 0 0,0 9 0 0,0 9 0-3,0 8 0 3,0 4 0 0,0 8 0-1,0-1 0-1,0 0 0 2,0-3 0 0,0-2 0 1,0-5 0-4,0-5 0 3,0-10 0 0,0-2 0 0,0 0 0-2,-4 6 0 2,1 10 0 0,-8 5 0 0,9 3 0-2,-6-3 0 2,8 4 0 0,-3-3 0 0,2-1 0-2,-11-1 0 2,8-11 0 0,-15-1 0 0,2-4 0-2,-2-2 0 2,4 5 0 0,1 3 0 1,-2 3 0-4,0 9 0 3,3 5 0 0,3 0 0 0,-5 2 0-2,-1-2 0 2,2-7 0 0,-6-4 0 1,1-2 0-2,-1-7 0 2,-7-3 0-2,0 1 0 1,2 3 0-2,-4 1 0 2,2 10 0 0,8 3 0 0,-4 3 0-3,5-2 0 3,-2 2 0-1,4-3 0 1,4-4 0-2,-6-5 0 2,0-8 0 0,-11-1 0 0,6-2 0-2,-2-3 0 2,2 4 0 0,-6 1 0 0,5-5 0-2,-3 1 0 2,-3-5 0 0,2-1 0 0,-8-1 0-2,6 1 0 2,-4 6 0 0,-6 0 0 0,-1 6 0-2,2-3 0 3,-1 1 0-2,0-1 0 1,0 5 0-2,4 5 0 2,-1 3 0 0,10 6 0 0,-9 0 0-2,11-5 0 2,-3 5 0 0,-3-3 0 0,6 0 0-2,-8-4 0 2,5 4 0 0,-8 0 0 0,2 3 0-2,7 2 0 2,-12 3 0 0,5 3 0 0,7 3 0-2,-9-4 0 2,10 1 0 0,-12-4 0 0,2-6 0-2,-5 1 0 2,2-1 0 0,-5 4 0 0,4 0 0-2,-1 6 0 2,1 1 0 0,-4-4 0 0,-5 0 0-2,17 0 0 2,-10 2 0 0,9-4 0 0,-8-1 0-2,2-5 0 3,-2-5 0-2,1-2 0 1,-1-1 0-2,8-3 0 2,5-4 0 0,2 5 0-2,9 4 0 2,1 10 0 0,9 4 0 0,-6 8 0 0,13 3 0-2,-5-3 0 2,-6 1 0 0,8-3 0 0,-10-2 0-2,5-7 0 2,-9-2 0 0,13 2 0 0,-11 3 0-2,14 8 0 2,1 7 0 0,0 2 0 0,0 0 0-2,0 0 0 2,0 0 0 0,-3 0 0 1,-2 0 0-4,-6-4 0 3,-7 2 0 0,4-1 0 0,-2-3 0-2,0 4 0 2,2-2 0 0,3 2 0 0,-2 2 0-2,10-3 0 2,2 3 0 0,-2 0 0 0,3 0 0-2,0 0 0 2,0 0 0 0,0 0 0 0,0 0 0-2,0 0 0 2,0 17 0 0,4 44 0-2,12-23 0 2,5 14 0 0</inkml:trace>
    </iact:actionData>
  </iact:action>
  <iact:action type="add" startTime="14063">
    <iact:property name="dataType"/>
    <iact:actionData xml:id="d3">
      <inkml:trace xmlns:inkml="http://www.w3.org/2003/InkML" xml:id="stk3" contextRef="#ctx0" brushRef="#br3">23152 10275 340 0,'0'0'326'8,"0"0"-98"0,0 0-62-2,0 0 12 2,0 0-18 0,0 0-22 0,0 0-42-2,-84 0-20 2,55 27-38 0,6 8-16 0,13 1-6 0,-3-8 6-1,13-6-14 0,0-10-2 1,0-9 2-2,0-3 0 2,23 0 8 0,13-9 4 0,-8-22 22 0,1-4 6-2,-18 2-8 2,-2 2-10 0,-9 7-15-2,0 0-15 2,0 11 0 0,-19 6 0 0,-1 7 0 0,-13 0 0-2,9 26 0 2,4 10 0 0,16 8 0-2,1-3 0 2,3-13 0 0,0-9 0 0,0-4 0 0,23-13 0-2,2-2 0 2,1 0 0 0,0 0 0-2,-14-11 0 2,-4-9 0 0,-8 3 0 0,0 1 0-2,0-1 0 2,-16 6 0 0,12 8 0 0,-9 3-349 0</inkml:trace>
    </iact:actionData>
  </iact:action>
  <iact:action type="add" startTime="15105">
    <iact:property name="dataType"/>
    <iact:actionData xml:id="d4">
      <inkml:trace xmlns:inkml="http://www.w3.org/2003/InkML" xml:id="stk4" contextRef="#ctx0" brushRef="#br3">23732 10221 798 0,'0'0'368'8,"0"0"-40"0,0 0-102 0,0 0-12-2,0 0-101 2,0 0-113 0,0 0 0 0,26-68 0-2,-49 68 0 2,-13 0 0 0,-8 0 0 0,4 0 0-2,-4 0 0 5,4 0 0-6,3 0 0 3,17 0 0 0,1 0 0-2,12 0 0 2,7 0-9 0,0-3-781-2</inkml:trace>
    </iact:actionData>
  </iact:action>
  <iact:action type="add" startTime="15467">
    <iact:property name="dataType"/>
    <iact:actionData xml:id="d5">
      <inkml:trace xmlns:inkml="http://www.w3.org/2003/InkML" xml:id="stk5" contextRef="#ctx0" brushRef="#br3">23652 9919 476 0,'0'0'458'7,"0"0"-234"1,0 0-22-1,0 0 26-1,0 0-34 2,3 149-20 0,-10-95-83 0,-6 0-91-2,9-7 0 2,1-13 0 0,-6-12 0 0,9-9 0-2,0-12 0 2,0-1 0 0,0 6-61 0,0-6-319-2,0 0-438 2</inkml:trace>
    </iact:actionData>
  </iact:action>
  <iact:action type="add" startTime="15911">
    <iact:property name="dataType"/>
    <iact:actionData xml:id="d6">
      <inkml:trace xmlns:inkml="http://www.w3.org/2003/InkML" xml:id="stk6" contextRef="#ctx0" brushRef="#br3">24258 9676 632 0,'0'0'336'7,"0"0"-108"-2,0 0 28 3,0 0-26 0,0 0-32-2,0 0-62 3,-7 131-105-2,-10-36-31 1,-4 16 0-2,5-2 0 2,0-8 0 0,5-14 0 0,-5-23 0-2,12-15 0 2,-8-17 0 0,8-8 0 0,4-12 0-2,-3-12-225 2,3 0-1123 0</inkml:trace>
    </iact:actionData>
  </iact:action>
  <iact:action type="add" startTime="16763">
    <iact:property name="dataType"/>
    <iact:actionData xml:id="d7">
      <inkml:trace xmlns:inkml="http://www.w3.org/2003/InkML" xml:id="stk7" contextRef="#ctx0" brushRef="#br3">21945 8824 864 0,'0'0'278'8,"0"0"-174"0,0 0 6 0,0 0-42-2,0 0-36 2,0 0-4 0,0 0 12-2,-77 3 20 2,74 7-14 0,-1 2-10 0,4 0-6-2,0-5-16 2,0-3 0 0,0-4-6 0,20 0-6 0,8 0-2-2,-1-9 4 2,-2-13 2 0,-14 2 20-2,1 0 20 2,-12 9 6 0,0 5-28 0,0 4-6-2,-9 2 0 2,-14 0-4 0,-2 0 0 0,2 8-4-2,3 18 8 2,4-1 12 0,0 2 3 0,12-1-33-2,4-9 0 2,0-5 0 0,0-10 0 1,20-2 0-4,-1 0 0 3,3 0 0 0,-6 0 0 0,-14-10 0-2,-2-16 0 2,0 0 0 0,0 0 0 0,0 13 0-2,-5 10 0 2,-13 3 0 0,-2 0 0 0,1 12 0-2,2 14 0 2,1-2 0 0,11-1 0 0,5-4 0-2,0-2 0 2,0-4 0 0,0-4 0 0,3-9 0-2,15 0 0 2,2 0 0 0,-17 0-111 0,-3-11-789-2</inkml:trace>
    </iact:actionData>
  </iact:action>
  <iact:action type="add" startTime="17635">
    <iact:property name="dataType"/>
    <iact:actionData xml:id="d8">
      <inkml:trace xmlns:inkml="http://www.w3.org/2003/InkML" xml:id="stk8" contextRef="#ctx0" brushRef="#br3">22390 8691 820 0,'0'0'436'6,"0"0"-82"2,0 0-170-2,0 0-38 2,0 0-50 0,0 0-85 0,-100-27-11-2,72 21 0 2,-5 3 0 0,13 1 0 0,1-2 0-2,1 4 0 2,14 0 0 0,4 0-139 0,0 0-343-2</inkml:trace>
    </iact:actionData>
  </iact:action>
  <iact:action type="add" startTime="17980">
    <iact:property name="dataType"/>
    <iact:actionData xml:id="d9">
      <inkml:trace xmlns:inkml="http://www.w3.org/2003/InkML" xml:id="stk9" contextRef="#ctx0" brushRef="#br3">22265 8565 580 0,'0'0'662'8,"0"0"-332"-2,0 0-144 1,0 0-48 1,0 0-84-2,0 0-30 2,18 121-2 0,-18-79-6 0,0-3-10-2,0-7-2 2,0-7-4 0,0-15-16 1,0-7-74-4,0-3-204 3,0 0-692 0</inkml:trace>
    </iact:actionData>
  </iact:action>
  <iact:action type="add" startTime="18400">
    <iact:property name="dataType"/>
    <iact:actionData xml:id="d10">
      <inkml:trace xmlns:inkml="http://www.w3.org/2003/InkML" xml:id="stk10" contextRef="#ctx0" brushRef="#br3">22732 8227 664 0,'0'0'250'5,"0"0"-86"3,0 0 96 0,0 0 12 0,0 0-86-2,0 0-38 2,13 102-45 0,-27-34-103 0,-5 6 0-2,-2 1 0 2,4-4 0 0,1-2 0 0,6-7 0-2,6-11 0 2,-5-13 0 0,9-12-25 0,0-26-293-2,0 0-326 2</inkml:trace>
    </iact:actionData>
  </iact:action>
  <iact:action type="add" startTime="19299">
    <iact:property name="dataType"/>
    <iact:actionData xml:id="d11">
      <inkml:trace xmlns:inkml="http://www.w3.org/2003/InkML" xml:id="stk11" contextRef="#ctx0" brushRef="#br3">20727 8205 258 0,'0'0'658'6,"0"0"-418"2,0 0-26 0,0 0-34 0,0 0-72-2,0 0-30 2,0-77-2 0,0 68-16 0,0 5-4-2,-4 4 4 2,-12 0-1 0,0 0-59 0,4 9 0-2,-4 12 0 2,3-3 0 0,9-4 0 0,1-1 0-2,3-11 0 2,0 0 0 0,0-2 0 0,0 0 0-2,19 0 0 2,3 0 0 0,-2-21 0 0,-4-3 0-2,-6-10 0 2,-4-5 0 0,-6 0 0 0,0 3 0-2,0 8 0 2,0 11 0 0,-13 13 0 0,-6 4 0-2,-1 0 0 2,-1 4 0 0,6 22 0 0,10 2 0-2,-2-4 0 2,7-1 0 0,0-4 0 0,0-4 0-2,0-8 0 2,7-1 0 0,12-2 0 0,-2-4 0-2,-9 0 0 2,5 0 0 0,-10 0 0 0,-3-12 0-2,0-3 0 2,0 8 0 0,0 0 0 0,0 7 0-2,-3 0 0 2,-13 0 0 0,3 0 0 0,5 12 0-2,8 1 0 2,0-1 0 0,0-3 0 0,0-3 0-2,0-6 0 2,21 0 0 0,-1 0 0 0,-4 0 0-2,0-8 0 2,-9-7 0 0,-4 8 0 0,-3-1 0-2,0 6-229 2</inkml:trace>
    </iact:actionData>
  </iact:action>
  <iact:action type="add" startTime="20147">
    <iact:property name="dataType"/>
    <iact:actionData xml:id="d12">
      <inkml:trace xmlns:inkml="http://www.w3.org/2003/InkML" xml:id="stk12" contextRef="#ctx0" brushRef="#br3">21142 7834 890 0,'0'0'408'6,"0"0"-84"2,0 0-114 0,0 0-22-2,0 0-161 2,0 0-27 0,0 0 0 0,-118 0 0-2,82 0 0 2,13 0 0 0,6 0 0 0,1 0 0-2,8 0 0 2,8 0-83 0,0 0-717 0</inkml:trace>
    </iact:actionData>
  </iact:action>
  <iact:action type="add" startTime="20476">
    <iact:property name="dataType"/>
    <iact:actionData xml:id="d13">
      <inkml:trace xmlns:inkml="http://www.w3.org/2003/InkML" xml:id="stk13" contextRef="#ctx0" brushRef="#br3">21022 7739 1120 0,'0'0'348'9,"0"0"-146"-2,0 0-78 0,2 155-98-1,-2-114-26 2,0-3-6 0,0-8-48 0,0-6-76-2,0-24-188 2,0 0-198 0</inkml:trace>
    </iact:actionData>
  </iact:action>
  <iact:action type="add" startTime="20814">
    <iact:property name="dataType"/>
    <iact:actionData xml:id="d14">
      <inkml:trace xmlns:inkml="http://www.w3.org/2003/InkML" xml:id="stk14" contextRef="#ctx0" brushRef="#br3">21390 7388 978 0,'0'0'484'7,"0"0"-212"1,0 0-126-2,16 146-62 2,-16-70-38 0,0 6-36 0,-3-1-10-2,-10-3-6 2,3-3-76 0,4-60-166 0,6-6-340-2</inkml:trace>
    </iact:actionData>
  </iact:action>
  <iact:action type="add" startTime="23305">
    <iact:property name="dataType"/>
    <iact:actionData xml:id="d15">
      <inkml:trace xmlns:inkml="http://www.w3.org/2003/InkML" xml:id="stk15" contextRef="#ctx0" brushRef="#br2">12219 15133 522 0,'0'0'258'7,"0"0"-92"-1,0 0 10 2,0 0-48-1,0 0-44 2,0 0 0-4,0 0 42 3,1 0-42 1,-1 0-22-2,12 0 32-1,-11-9 20 2,6-10-38 0,-7-9-14 1,0-2-51-4,3-8-11 3,-3 2 0 0,6-1 0 1,-6 4 0-4,0-1 0 3,0 2 0 0,0 0 0 0,0-7 0-2,0-2 0 3,-6 0 0 0,-1-4 0-1,-6-1 0-3,9 1 0 3,-7 1 0 2,3 0 0-4,3 9 0 1,0 3 0 1,-1 10 0 0,1 5 0 1,2 9 0-6,3 0 0 6,-1 5 0-1,-2-1 0 0,3 2 0-2,0-1 0 2,-3-2 0 0,3-4 0 0,0-6 0-2,0 5 0 1,0 0 0 1,0-2 0 1,0 7 0-4,0-2 0 4,-7-1 0-2,4 6 0 2,3-8 0-4,-7 2 0 4,-2-1 0-2,5-1 0 1,-3 3 0-2,-2-1 0 2,4 3 0 0,3-3 0 0,-1-2 0-2,-7 3 0 2,7-3 0 0,-2 1 0 0,2 0 0-2,3 0 0 2,-1 3 0 0,1 4 0 0,0 2 0-2,0 0 0 2,-9-2 0 0,9 2 0 0,0-4 0-2,0-4 0 2,0-1 0 0,0-2 0 1,0-4 0-4,0 2 0 3,0 2 0 0,0 4 0 0,0 3 0-2,0 0 0 2,0-1 0 0,0-3 0 0,0-4 0-2,0 1 0 2,0 0 0 0,0 0 0 0,0-1 0 0,0-2 0-1,0 4 0 0,0-2 0 1,0 0 0-2,0 2 0 2,0 1 0 0,0 0 0 1,0 0 0-4,0-1 0 3,0-1 0 0,0-1 0 0,0-2 0-2,0 0 0 2,0 0 0 0,0 0 0 0,0 1 0-2,0-2 0 2,0 4 0 0,0 0 0 0,0-1 0-2,0 7 0 2,0-5 0 0,-3 5 0 0,3 0 0-2,0 2 0 2,0-1 0 0,0 3 0 0,0-5 0-2,0-2 0 2,0-4 0 0,0 2 0 0,0 0 0-2,0 3 0 2,0 0 0 0,0-1 0 0,0 5 0-1,0-2 0 0,0-4 0 1,0 1 0 0,0-6 0-2,0-3 0 2,0-4 0 0,3-1 0 0,10 3 0-2,-8-1 0 2,-2 3 0 0,-3 4 0 0,5 1 0-2,0 4 0 2,0 0 0 0,-3-4 0 0,12-3 0-2,-9-4 0 2,12-1 0 0,-11-2 0 0,4-3 0-2,-3 3 0 2,-7-2 0 0,11 4 0 0,-6 2 0-2,0-1 0 2,-2-5 0 0,10-1 0 0,-9-3 0-2,9-4 0 2,-6 8 0 0,-7-1 0 1,9 3 0-4,-2-1 0 3,-2-6 0 0,9-7 0 0,-10-5 0-2,7-11 0 2,-4-1 0 0,-4 5 0 0,-3 9 0-1,0 8 0 0,3 5 0 1,4 1 0 0,-1 1 0-2,-2-11 0 2,6-5 0 0,0-4 0 0,-1-10 0-2,-2-1 0 2,-4-2 0 0,-1 9 0 1,-2 11 0-4,2 10 0 3,9 2 0 0,-4 3 0 0,2-5 0-2,1-6 0 2,3-6 0 1,-2-8 0-2,8-10 0 0,-1-9 0 0,-2-1 0 1,4 6 0 0,-16 13 0-2,12 9 0 2,-3 7 0 0,-3 5 0 0,6-1 0-2,-7-1 0 2,7-2 0 0,-3-5 0 1,-6-6 0-4,9-6 0 3,-3 3 0 0,-3 0 0 0,3 3 0-2,-8 5 0 2,-1 10 0 0,-1 3 0 0,6 11 0-1,-2-5 0 0,3 1 0 1,-3-7 0 0,14-10 0-2,-3-11 0 2,0-11 0 0,5-4 0 0,-7-4 0-2,-7-1 0 2,-1 12 0 0,3 5 0 1,-11 14 0-4,1 12 0 3,-1 5 0 0,9 4 0 0,-4-2 0-2,0-7 0 2,15-7 0 0,-4-7 0 0,0-9 0-1,1 4 0 0,-6 0 0 1,2 9 0 0,-9 14 0-2,-4 12 0 2,4 3 0 0,-4-2 0 0,3-8 0-2,6-7 0 2,-2-9 0 0,11-3 0 0,-5-3 0-2,0-4 0 2,1-1 0 0,1 3 0 0,-7 7 0 0,1 4 0-2,1 6 0 2,0 3 0 0,2-1 0-1,-3-6 0 0,2-1 0 1,5-12 0 0,7-10 0-2,-7-13 0 2,0-1 0 0,-7-3 0 0,4 10 0-2,-7 14 0 2,-5 8 0 0,8 15 0 0,-9 2 0-2,3 0 0 2,-2 2 0 0,6-4 0 0,2-3 0-2,1-4 0 2,0 0 0 0,-4 2 0 0,-4 0 0-1,1 9 0 0,1-5 0 1,-4 6 0 0,6 1 0-2,-3-3 0 2,4-6 0 0,-4-4 0 0,3-8 0 0,1 3 0-2,-6 0 0 2,-1 6 0 0,3 3 0-2,-3 7 0 2,0 1 0 0,9 7 0 0,-9-5 0 0,4-4 0-2,-1-6 0 2,2 0 0 0,-5-10 0-2,2-6 0 2,4-1 0 0,-6 0 0 0,0 7 0-2,0 10 0 2,0 10 0 0,5 0 0 0,-3 3 0-2,1-5 0 2,-3-5 0 0,2-3 0 0,6-5 0-2,-3-3 0 2,-2-3 0 0,4-6 0 0,-1 0 0-2,1 7 0 2,-4 8 0 0,-3 5 0 0,0 9 0-1,0 3 0 0,0-2 0 1,3-3 0 0,-3 3 0-2,0-6 0 2,0-7 0 0,0-9 0 0,0-3 0-2,0-12 0 2,0 11 0 0,0 1 0 0,0 8 0-2,0 9 0 2,0 2 0 0,0-6 0 0,0-1 0-2,0-12 0 2,0-8 0 0,10-9 0 0,-7-10 0-1,-3-3 0 0,0 2 0 1,0 9 0 0,0 12 0-2,0 14 0 2,0 14 0 0,0 2 0 0,0 7 0-2,0-7 0 2,0-2 0 0,0-12 0 0,0-8 0-2,1-2 0 2,-1-4 0 0,8 1 0 0,-3 6 0-2,-2-2 0 2,2 7 0 0,-2 2 0 0,-1-1 0-1,9-3 0 0,-9-3 0 1,0-4 0 0,10-8 0-2,-10-3 0 2,3-6 0 0,-1 1 0 0,-1 7 0-2,3 10 0 2,-6 8 0 0,0 8 0 1,0 5 0-4,0 4 0 3,4 1 0 0,-4-3 0 0,3-4 0-2,0-3 0 2,-2-4 0 1,11-11 0-2,-11 3 0 0,2 2 0 0,-3-3 0 1,0 12 0 0,5-4 0-2,-2-3 0 2,2-1 0 0,3-8 0 0,-5-4 0-2,7-6 0 2,-7-6 0 0,-1-6 0 0,0-4 0-2,-2 6 0 2,3 2 0 0,6 10 0 0,-8 11 0-2,2 0 0 2,4 6 0 0,-4-6 0 0,10-8 0-1,-9-6 0 0,12-17 0 1,-8-11 0 0,2-9 0-2,-4-5 0 2,4 9 0 0,-6 18 0 0,-1 18 0-2,0 20 0 2,1 5 0 0,5 0 0 0,-2-3 0-2,9-10 0 2,-1-13 0 0,-5-10 0 0,9-9 0-2,-2-7 0 2,0-5 0 0,4-2 0 3,2 2 0-5,-3 4 0 3,0 9 0-3,2 2 0 3,-4 9 0-3,-1 5 0 0,-1 4 0 3,-9 1 0-2,13 5 0-1,-6-4 0 2,4-5 0 1,3-8 0-2,3-4 0 0,13 1 0 2,-7 3 0-2,0 5 0 2,-1 10 0-4,-11 6 0 3,2 5 0-1,-1 2 0 1,3-8 0 1,-2-5 0-3,12 1 0 2,-5-9 0 0,-2-2 0-1,7-1 0 0,-9 4 0 0,-5-2 0 2,-8 4 0-3,6 7 0 1,-3 3 0 2,1 0 0-1,-1-1 0-2,5 2 0 2,2 0 0 0,0-3 0-1,-1-5 0 0,4-6 0 1,5-14 0 0,2-3 0 0,-4 3 0-1,5 8 0 0,-5 9 0 1,4 11 0 0,-2 3 0-2,8 5 0 2,-3-1 0 1,-2 1 0-2,-7 1 0-2,13-10 0 4,-5 4 0-1,-5-3 0 1,9 1 0-4,1 6 0 5,-10 6 0-4,4 3 0 3,-5 6 0-5,1 1 0 4,11-3 0 1,-2 3 0-2,5-10 0 1,1-1 0-1,-2-6 0 2,1-3 0-3,0-3 0 2,-1 3 0-1,-4 2 0 1,1 5 0 0,-1-3 0-2,-4 7 0 2,7 4 0 0,-1 1 0 0,4 4 0-2,-2 1 0 2,4-3 0 1,2-2 0-2,-5-1 0-2,-1-4 0 3,-6 3 0 0,2-6 0 1,1 7 0-2,-13-2 0 2,9 4 0-3,-10 3 0 2,0-1 0-4,2 3 0 4,4 1 0 0,-6-1 0 0,2-2 0-2,8-1 0 4,-7 4 0-2,12-1 0 0,-2 4 0-3,0 2 0 4,-1 0 0-2,-1 0 0 2,8 0 0-3,-12 0 0 2,-2 0 0 0,-2 0 0 0,3 0 0-3,-2 0 0 2,-5 0 0 1,13 0 0 0,-8 0 0-2,7 2 0 2,-7 0 0 0,9 2 0 0,2 1 0-2,-2 1 0 2,3-1 0 0,5 1 0 0,-3 0 0-2,-1-1 0 2,4-2 0 2,-7 0 0-4,7 3 0 0,-1-1 0 2,4 3 0 0,-4 1 0 0,1-1 0-1,-1 0 0 0,9 2 0 1,-10-3 0 0,0-1 0-2,-4 0 0 2,-7-3 0 0,2-1 0 0,0-2 0-2,-5 3 0 2,7 0 0 0,-7 1 0 0,15-2 0-2,7 1 0 2,-6 2 0 0,-1 2 0 0,1 6 0-2,6 4 0 2,-3 5 0 0,6 10 0 0,-5-2 0-1,7 2 0 0,-10-2 0 1,8 1 0 0,-10-3 0-2,-2 1 0 2,-5 1 0 0,2-2 0 0,-8 8 0-2,6 6 0 2,5 4 0 0,-9 4 0 0,-3 0 0-2,3-1 0 2,-5 0 0 0,-2-2 0 0,11 3 0-2,3 9 0 2,6 8 0 0,3 4 0 0,-3-2 0-1,-5-5 0 0,0 0 0 2,-4-9 0-2,-9-1 0-1,7 0 0 2,-11 0 0 0,0-5 0 0,-1 1 0-2,-3-4 0 2,1-1 0 0,3-3 0 0,8 8 0-2,-1 11 0 2,6 11 0 0,5 2 0 0,-1 3 0-2,-3-1 0 2,2-2 0 0,-2-3 0 0,-6-6 0-1,2 1 0 0,-5-4 0 1,8-4 0 0,-13 0 0-2,11 3 0 2,-14-4 0 0,3-2 0 0,2-1 0-2,-5 1 0 2,8-7 0 0,-14 2 0 0,3 1 0-2,4-6 0 2,-2-3 0 0,-2-7 0 0,0-11 0-2,-11-1 0 2,4 1 0 0,-4-3 0 0,-4 12 0-1,11 10 0 0,3 6 0 1,-5 12 0 0,8 0 0-2,1 4 0 2,-4 2 0 0,-7 12 0 0,0-3 0-2,-7 0 0 2,-2-8 0 0,0-10 0 0,0 4 0-2,0 0 0 2,0-6 0 0,0-3 0 0,0-9 0-2,0-6 0 2,0-2 0 0,18 1 0 0,-8 8 0-1,10 6 0 0,-2 6 0 1,5 9 0 0,-7 1 0-2,1 1 0 2,2-7 0 0,-2-7 0 0,-6-5 0-2,2-7 0 2,-6-3 0 0,-1-6 0 0,4-6 0-2,-9 3 0 2,14-3 0 0,-11 2 0 0,6-1 0-2,-2-3 0 2,-3-4 0 0,8-1 0 0,-8-5 0-1,8 2 0 0,-3 3 0 1,6-1 0 0,-2 7 0-2,5 3 0 2,-7 3 0 0,4 9 0 0,1-6 0-2,-1 5 0 2,-12 11 0 0,-4-9 0 0,0-6 0-2,0-12 0 2,0-17 0 0,0-7 0 0,0 0 0-2,0 0 0 2,0 0 0 0,0 0 0 0,0-10 0-2,0-7 0 2,0 2 0 1,0 5 0-2,0-9 0-1,0 6 0 2,0-1 0 0,-13-1 0 0,-16-1 0-2,6 10 0 2,4 3-225 0</inkml:trace>
    </iact:actionData>
  </iact:action>
  <iact:action type="add" startTime="30033">
    <iact:property name="dataType"/>
    <iact:actionData xml:id="d16">
      <inkml:trace xmlns:inkml="http://www.w3.org/2003/InkML" xml:id="stk16" contextRef="#ctx0" brushRef="#br3">12300 12643 564 0,'0'0'244'8,"0"0"-62"0,0 0-40-2,0 0-16 2,0 0 64 0,0 0 14 0,0 0-24 0,0 0-44-2,0 0-57 2,0 0-79 0,0 0 0 0,0 0 0-2,0 0 0 2,-10 0 0 0,-4 0 0 0,-3 0 0-2,7 0 0 2,-6 0 0 0,3 20 0 0,12 0 0-2,1 0 0 2,0-2 0 0,0-4 0 0,17-5 0-2,16-9 0 2,-5 0 0 0,-1-17 0 0,5-20 0-2,-7 1 0 2,-9 3 0 0,-13-1 0-2,-3 14 0 2,0 6 0 0,0 11 0 0,-6 3 0-2,-16 0 0 2,-7 0 0 0,6 3 0 0,3 16 0 0,-4 7 0-2,9 2 0 2,13 0 0 0,2 1 0-2,0-4 0 2,0-8 0 0,25-3 0 0,7-14 0-2,-5 0 0 2,4 0 0 0,-11-12 0 0,-4-10 0-2,-10 3 0 2,-6 8 0 0,0 4 0 0,0 2 0-2,-16 5 0 2,-10-7 0 0,1 2 0 0,-4 0 0-2,19 2 0 2,0 3-657 0</inkml:trace>
    </iact:actionData>
  </iact:action>
  <iact:action type="add" startTime="30837">
    <iact:property name="dataType"/>
    <iact:actionData xml:id="d17">
      <inkml:trace xmlns:inkml="http://www.w3.org/2003/InkML" xml:id="stk17" contextRef="#ctx0" brushRef="#br3">11494 12360 1130 0,'0'0'486'6,"0"0"-170"2,0 0-201 0,0 0-115-2,0 0 0 2,0 0 0 0,-74 27 0 0,30-27 0-2,4 7 0 2,-4-6 0 0,4 3 0 0,3-4 0 0,-2 0 0-2,19 0 0 2,0 0 0 0,8 0 0-2,6-4 0 2,6 3-287 0,0-3-861 0</inkml:trace>
    </iact:actionData>
  </iact:action>
  <iact:action type="add" startTime="31160">
    <iact:property name="dataType"/>
    <iact:actionData xml:id="d18">
      <inkml:trace xmlns:inkml="http://www.w3.org/2003/InkML" xml:id="stk18" contextRef="#ctx0" brushRef="#br3">11275 12215 856 0,'0'0'516'9,"0"0"-158"-4,0 0-136 2,0 0-127 1,0 0-95 0,4 170 0-2,-4-111 0 2,0-7 0 1,0-8 0-4,0-9 0 4,9-6 0-2,3-7 0 1,-7-22-145-2,-2 0-943 2</inkml:trace>
    </iact:actionData>
  </iact:action>
  <iact:action type="add" startTime="31512">
    <iact:property name="dataType"/>
    <iact:actionData xml:id="d19">
      <inkml:trace xmlns:inkml="http://www.w3.org/2003/InkML" xml:id="stk19" contextRef="#ctx0" brushRef="#br3">11768 12188 960 0,'0'0'336'8,"0"0"-56"-3,10 157-102 3,-10-70-54 0,0-3-82 0,-20 2-22-2,12-17-8 2,-2-10-10 0,7-14-2 0,3-11-14-2,0-3-118 2,0-31-326 0,0 0-800 0</inkml:trace>
    </iact:actionData>
  </iact:action>
  <iact:action type="add" startTime="32209">
    <iact:property name="dataType"/>
    <iact:actionData xml:id="d20">
      <inkml:trace xmlns:inkml="http://www.w3.org/2003/InkML" xml:id="stk20" contextRef="#ctx0" brushRef="#br3">12791 10628 704 0,'0'0'270'6,"0"0"-86"2,0 0-14 0,0 0-84 0,0 0-42-2,0 0 0 2,-13-30 10 0,6 43-10 0,1 4-24-2,6-3-6 2,0-6 0 0,0-4 8 0,0-4-10-2,26 0 2 2,-11-6 14 0,2-20 22 0,2-2 4-2,-9 0 2 2,-3 5-26 0,-7 4-18 0,0 8-4-2,0 11-4 2,0 0 2 0,-17 0 10 0,-3 6 4-2,1 16 2 2,7 3 4 0,-1 0-7 0,6-2-19-2,7 0 0 2,0-5 0 0,0-1 0 0,0-2 0-2,23-7 0 2,-3-8 0 0,3 0 0 0,-5 0 0-2,-11 0 0 2,2-8 0 0,-9 0 0 0,0-1 0 0,0 9 0-2,0 0 0 2,0 0 0 0,-9 0 0-2,2 0 0 2,4 0 0 0,-3 0 0 0,6 0 0-2,0 2 0 2,0 13 0 0,0 0 0 0,0-5 0-2,6-3 0 2,4-7 0 0,3 0 0 0,-9 0 0-2,-4 0 0 2,0 0-71 0,0 0-767 0</inkml:trace>
    </iact:actionData>
  </iact:action>
  <iact:action type="add" startTime="32943">
    <iact:property name="dataType"/>
    <iact:actionData xml:id="d21">
      <inkml:trace xmlns:inkml="http://www.w3.org/2003/InkML" xml:id="stk21" contextRef="#ctx0" brushRef="#br3">12220 10363 658 0,'0'0'440'8,"0"0"-118"2,0 0-90-6,0 0-90 4,0 0-28 0,0 0 25 0,0 0-139-2,-68 0 0 2,24 10 0 0,8-2 0 0,0-3 0-2,3-2 0 2,9-3 0 0,0 0 0 0,8 0 0-2,9 0 0 2,7 0-481 0,0-5-885 0</inkml:trace>
    </iact:actionData>
  </iact:action>
  <iact:action type="add" startTime="33253">
    <iact:property name="dataType"/>
    <iact:actionData xml:id="d22">
      <inkml:trace xmlns:inkml="http://www.w3.org/2003/InkML" xml:id="stk22" contextRef="#ctx0" brushRef="#br3">12079 10161 682 0,'0'0'454'7,"0"0"-16"-1,0 0-182 1,0 0-144 1,0 0-28 0,16 152-63-2,-16-96-21 2,0-2 0 0,0-3 0 0,0-8 0-2,0-11 0 2,0-7 0 0,0-8 0 0,0-17-411-2,0 0-749 2</inkml:trace>
    </iact:actionData>
  </iact:action>
  <iact:action type="add" startTime="33611">
    <iact:property name="dataType"/>
    <iact:actionData xml:id="d23">
      <inkml:trace xmlns:inkml="http://www.w3.org/2003/InkML" xml:id="stk23" contextRef="#ctx0" brushRef="#br3">12481 10142 1188 0,'0'0'336'8,"0"0"-128"-2,0 202-44 2,-4-115-88 0,-15 1-38 0,1-4-18-2,8-5-3 2,0-7-17 0,6-9 0 0,1-16 0-2,0-12-35 2,3-14-137 0,0-21-334 0,0 0-546-2</inkml:trace>
    </iact:actionData>
  </iact:action>
  <iact:action type="add" startTime="34683">
    <iact:property name="dataType"/>
    <iact:actionData xml:id="d24">
      <inkml:trace xmlns:inkml="http://www.w3.org/2003/InkML" xml:id="stk24" contextRef="#ctx0" brushRef="#br3">13494 6457 718 0,'0'0'304'8,"0"0"-58"0,0 0 26-2,0 0-108 2,0 0-42 0,0 0-18 0,0 0-34-2,-69 13-34 2,61 4-25 0,-5-9-11 0,13-3 0-2,0-3 0 2,0-2 0 0,0 0 0 0,18 0 0-2,0 0 0 2,-2-11 0 0,-7-6 0 0,0 0 0-2,-9 4 0 2,0 2 0 0,0 1 0 0,0 8 0-2,0-1 0 2,-9 3 0 0,-2 0 0 0,-3 0 0-2,1 5 0 2,11 22 0 0,2 6 0 0,0-2 0-2,0 0 0 2,8-12 0 0,20-7 0 0,-4-12 0-2,8 0 0 2,-7 0 0 0,-2-31 0 0,-14-6 0-2,-9-1 0 2,0 1 0 0,0 5 0 1,-9 10 0-4,-14 12 0 3,8 10 0 0,-3 0 0 0,7 0 0-2,-2 10 0 2,9 17 0 0,4 5 0 0,0-4 0-2,0-7 0 2,0-8 0 0,0-2 0 0,17-8 0-2,2-3 0 2,2 0 0 0,-14 0 0 0,6 0 0-2,-13 0 0 2,0 0 0 0,0 0 0 0,-13 0-103-2,-5 0-1359 2</inkml:trace>
    </iact:actionData>
  </iact:action>
  <iact:action type="add" startTime="35605">
    <iact:property name="dataType"/>
    <iact:actionData xml:id="d25">
      <inkml:trace xmlns:inkml="http://www.w3.org/2003/InkML" xml:id="stk25" contextRef="#ctx0" brushRef="#br3">12852 6564 1252 0,'0'0'412'8,"0"0"-252"0,0 0 63 0,0 0-223-2,0 0 0 2,-171-30 0 0,114 23 0 0,7 2 0-2,6 2 0 2,11 1 0 0,8 2 0 0,6 0 0-2,9 0 0 2,10-3 0 0,0 0 0 0,0 3-399-2</inkml:trace>
    </iact:actionData>
  </iact:action>
  <iact:action type="add" startTime="35990">
    <iact:property name="dataType"/>
    <iact:actionData xml:id="d26">
      <inkml:trace xmlns:inkml="http://www.w3.org/2003/InkML" xml:id="stk26" contextRef="#ctx0" brushRef="#br3">13046 6303 106 0,'0'0'1070'6,"0"0"-728"2,0 0-130-1,0 0-24 1,0 0-80-2,0 0-87 2,13 222-21 0,-13-127 0 1,-3 0 0-4,-7-14 0 3,7-12 0 0,-1-19 0 0,4-16 0-2,0-7 0 2,0-27-217 0,0 0-879 0</inkml:trace>
    </iact:actionData>
  </iact:action>
  <iact:action type="add" startTime="36865">
    <iact:property name="dataType"/>
    <iact:actionData xml:id="d27">
      <inkml:trace xmlns:inkml="http://www.w3.org/2003/InkML" xml:id="stk27" contextRef="#ctx0" brushRef="#br3">14315 3956 766 0,'0'0'314'8,"0"0"-44"0,0 0-60 0,0 0-98-2,0 0-58 2,0 0-2 0,0 0 2 1,-51 15 0-4,51-5 36 3,0 2-19 1,0 0-71-2,13-5 0-1,7 3 0 2,-2-5 0 0,-5-5 0 0,3 0 0-2,-15 0 0 2,11-5 0 0,-12-22 0 0,0 5 0-2,0 5 0 2,0 9 0 0,-13 8 0 0,-6 0 0-2,-5 0 0 2,10 17 0 0,-5 8 0 0,15 7 0-2,4-4 0 2,0-1 0 0,0-1 0 0,0-10 0-2,23-7 0 2,10-9 0 0,-5 0 0 0,8 0 0-2,-16-14 0 2,-7-11 0 0,-13-1 0 0,0 5 0-2,0 1 0 2,-17 3 0 0,-12 5 0-2,3 9 0 2,9 3 0 0,-7 0 0 0,20 5 0 0,-9 22 0-2,13 1 0 2,0-6 0 0,0-5 0 0,0-9 0-2,13-6 0 2,7-2 0 0,4 0 0 0,-7 0 0-2,-7-15 0 2,-3-2 0 0,-7 0 0 0,-7 0 0-2,-7 11 0 2,-15 1-347 0</inkml:trace>
    </iact:actionData>
  </iact:action>
  <iact:action type="add" startTime="37623">
    <iact:property name="dataType"/>
    <iact:actionData xml:id="d28">
      <inkml:trace xmlns:inkml="http://www.w3.org/2003/InkML" xml:id="stk28" contextRef="#ctx0" brushRef="#br3">13456 3818 1166 0,'0'0'514'9,"0"0"-242"-2,0 0-177-1,0 0-95 2,0 0 0 0,-195 9 0 0,137-3 0-2,1-1 0 2,11 0 0 0,5 5 0-2,2-4 0 2,14 1 0 0,23-7 0 0,2 0-607-2</inkml:trace>
    </iact:actionData>
  </iact:action>
  <iact:action type="add" startTime="38015">
    <iact:property name="dataType"/>
    <iact:actionData xml:id="d29">
      <inkml:trace xmlns:inkml="http://www.w3.org/2003/InkML" xml:id="stk29" contextRef="#ctx0" brushRef="#br3">13738 3411 1418 0,'0'0'318'7,"0"0"-136"1,0 0-82-3,4 155-71 6,-4-71-29-6,-7 12 0 1,-3 0 0 3,10-7 0-2,-3-15 0 1,3-20 0 0,0-16-53-2,0-38-391 2,0 0-1106 0</inkml:trace>
    </iact:actionData>
  </iact:action>
  <iact:action type="add" startTime="38966">
    <iact:property name="dataType"/>
    <iact:actionData xml:id="d30">
      <inkml:trace xmlns:inkml="http://www.w3.org/2003/InkML" xml:id="stk30" contextRef="#ctx0" brushRef="#br3">19081 3549 996 0,'0'0'504'7,"0"0"-334"2,0 0-70-4,0 0-12 4,0 0-54-1,0 0-16-1,0 0 12-1,-24-12-2 3,24 12 20-2,0 0-17 1,0 0-31-2,0-13 0 2,3-15 0 0,20-3 0 0,-7 1 0 0,-1 3 0-2,-8 7 0 2,-4 4 0 0,-3 8 0 0,0-1 0-2,0 3 0 2,0 6 0 0,-20 0 0 0,-1 0 0-2,3 29 0 2,-3 8 0 0,10 0 0 0,-2 3 0-2,13-1 0 2,0-4 0 0,0-4 0 0,0-3 0-2,13-8 0 2,10-6 0 0,-6-11 0 0,-7-3 0-2,6 0 0 2,-16 0 0 0,2 0 0-2,-2-23 0 2,0 3 0 0,0-1 0 0,0 8 0 0,0 8 0-2,-2 3 0 2,-14 2 0 0,5 0 0 0,-8 30 0-2,-1 9 0 2,4 4 0 0,0-7 0-1,14-6 0 0,2-8 0 1,0-9 0 0,0-13 0-2,0 0 0 2,21 0 0 0,2-26 0 0,-6-5 0-2,4 0 0 3,-8 3 0-2,-8-5 0 2,8-1 0-4,-13 24 0 3,2 1-643 0</inkml:trace>
    </iact:actionData>
  </iact:action>
  <iact:action type="add" startTime="39745">
    <iact:property name="dataType"/>
    <iact:actionData xml:id="d31">
      <inkml:trace xmlns:inkml="http://www.w3.org/2003/InkML" xml:id="stk31" contextRef="#ctx0" brushRef="#br3">19902 3347 1014 0,'0'0'494'8,"0"0"-214"0,0 0-21-2,0 0-259 2,0 0 0 0,0 0 0 0,-118-6 0-2,77 6 0 2,0 0 0 0,2 6 0 0,19 0 0-2,-3-6 0 2,5 0 0 0,18 0 0 0,0 0-529-2</inkml:trace>
    </iact:actionData>
  </iact:action>
  <iact:action type="add" startTime="40024">
    <iact:property name="dataType"/>
    <iact:actionData xml:id="d32">
      <inkml:trace xmlns:inkml="http://www.w3.org/2003/InkML" xml:id="stk32" contextRef="#ctx0" brushRef="#br3">19733 3246 776 0,'0'0'536'9,"0"0"-186"-4,0 0-214 2,0 0-50 1,10 182-52 0,-10-114-28-2,0-10-6 2,0-15-40 0,-3-15-136 0,-1-28-312-2,4 0-622 2</inkml:trace>
    </iact:actionData>
  </iact:action>
  <iact:action type="add" startTime="40397">
    <iact:property name="dataType"/>
    <iact:actionData xml:id="d33">
      <inkml:trace xmlns:inkml="http://www.w3.org/2003/InkML" xml:id="stk33" contextRef="#ctx0" brushRef="#br3">20197 3090 1084 0,'0'0'426'8,"0"0"-212"0,8 152-98 0,-8-78-78-2,0-2-38 2,0 5-4 0,0-1-60 0,0-11-94-2,0-49-354 2,0-5-573 0</inkml:trace>
    </iact:actionData>
  </iact:action>
  <iact:action type="add" startTime="40998">
    <iact:property name="dataType"/>
    <iact:actionData xml:id="d34">
      <inkml:trace xmlns:inkml="http://www.w3.org/2003/InkML" xml:id="stk34" contextRef="#ctx0" brushRef="#br3">19981 5322 830 0,'0'0'300'7,"0"0"-70"1,0 0-58 0,0 0-124-2,0 0-24 2,0 0-4 0,-81-5-2 0,78 5 14-2,3 0 28 2,0 0 60 0,0 0 20 0,0 3-87-2,5 2-53 2,13 1 0 0,-8-6 0 0,3 0 0-2,-9 0 0 2,5-9 0 0,-9-13 0 0,0-5 0-2,0 5 0 2,0 9 0 0,-13 4 0 0,-6 9 0-2,-1 0 0 2,3 0 0 0,6 12 0 0,-2 20 0-2,10 6 0 2,3 5 0 0,0-8 0 0,0 3 0-2,24-16 0 2,-4-8 0 0,13-14 0 0,-10 0 0-2,1 0 0 2,-11-23 0 0,-10-7 0 0,-3-5 0-2,0 5 0 2,0 2 0 0,-16 5 0 0,-10 12 0-2,8 5 0 2,-2 6 0 0,2 0 0 0,4 23 0-2,10 10 0 2,-4 4 0 0,8-6 0 0,0-3 0-2,0-14 0 2,0-8 0 0,8-6 0 0,10 0 0-2,0-13 0 2,5-11 0 0,-6-1 0 0,-14 17-79-2,2 1-1633 2</inkml:trace>
    </iact:actionData>
  </iact:action>
  <iact:action type="add" startTime="41674">
    <iact:property name="dataType"/>
    <iact:actionData xml:id="d35">
      <inkml:trace xmlns:inkml="http://www.w3.org/2003/InkML" xml:id="stk35" contextRef="#ctx0" brushRef="#br3">20378 5118 970 0,'0'0'430'8,"0"0"-138"-3,0 0-52 3,0 0-125 0,0 0-115 0,0 0 0-2,-80-29 0 2,44 29 0 0,-2 0 0 0,15 0 0-2,6 0 0 2,-2 0 0 0,14 0 0 0,5 0-11-2,0 0-929 2</inkml:trace>
    </iact:actionData>
  </iact:action>
  <iact:action type="add" startTime="41936">
    <iact:property name="dataType"/>
    <iact:actionData xml:id="d36">
      <inkml:trace xmlns:inkml="http://www.w3.org/2003/InkML" xml:id="stk36" contextRef="#ctx0" brushRef="#br3">20378 5118 812 0,'-120'-187'426'8,"120"187"-86"0,0 0-182-3,0 0-42 3,0 0-64 0,20 183-30 1,-20-147-6-4,0-10-14 3,0-12-2 0,0-12-14 0,0-2-114-2,0 0-296 2,0 0-852 0</inkml:trace>
    </iact:actionData>
  </iact:action>
  <iact:action type="add" startTime="42228">
    <iact:property name="dataType"/>
    <iact:actionData xml:id="d37">
      <inkml:trace xmlns:inkml="http://www.w3.org/2003/InkML" xml:id="stk37" contextRef="#ctx0" brushRef="#br3">20679 4898 742 0,'0'0'568'7,"0"0"-342"1,5 182-124 0,-5-114-78-2,-21 0-24 2,17-3-42 0,-5-4-152 0,9-48-152-2</inkml:trace>
    </iact:actionData>
  </iact:action>
  <iact:action type="add" startTime="42956">
    <iact:property name="dataType"/>
    <iact:actionData xml:id="d38">
      <inkml:trace xmlns:inkml="http://www.w3.org/2003/InkML" xml:id="stk38" contextRef="#ctx0" brushRef="#br3">20421 7491 700 0,'0'0'476'7,"0"0"-72"2,0 0-182-3,0 0-76 2,0 0-62 0,0 0-69-1,16 4-15-1,-16-2 0 3,0 2 0-1,0-1 0 3,0-1 0-7,0 0 0 2,0 2 0 2,0-4 0 1,0 0 0-4,0 0 0 3,5 0 0 1,18 0 0-1,-6 0 0-2,6-8 0 1,-9-14 0 1,-10-4 0 1,-4 3 0-4,0 6 0 4,0 3 0-2,-2 6 0 1,-21 4 0-2,4 4 0 2,-1 0 0 0,0 4 0 0,4 18 0-2,12 3 0 2,-5 1 0 0,9 2 0 0,0-9 0-2,0 1 0 2,27-6 0 0,1-11 0 0,5-3 0-2,-5 0 0 2,-5 0 0 0,-10-3 0 0,-13-11 0-2,0 1 0 2,0-2 0 0,-16 4 0 0,-7 1 0-2,5 10 0 2,-5 0 0 0,10 0 0 0,9 0 0-2,-2 4 0 2,6 2 0 0,0-6 0 0,0 0 0-2,0 0 0 2,0 0 0 0,10 0 0 0,8 0 0-2,-2 0 0 2,-14 0 0 0,-2-6 0 0,0-1 0-2,0-6 0 2,0 2 0 0,-7-6 0 0,-4 9 0-2,2 5-1601 2</inkml:trace>
    </iact:actionData>
  </iact:action>
  <iact:action type="add" startTime="43863">
    <iact:property name="dataType"/>
    <iact:actionData xml:id="d39">
      <inkml:trace xmlns:inkml="http://www.w3.org/2003/InkML" xml:id="stk39" contextRef="#ctx0" brushRef="#br3">20530 6865 966 0,'0'0'384'8,"0"0"-206"-1,0 0-40 1,0 0-34-1,0 0-40 1,0 0-12-2,-91-28-28 2,71 23-24 0,4 1-2 0,3-4-54-2,13 5-204 2,0-1-388 0</inkml:trace>
    </iact:actionData>
  </iact:action>
  <iact:action type="add" startTime="44157">
    <iact:property name="dataType"/>
    <iact:actionData xml:id="d40">
      <inkml:trace xmlns:inkml="http://www.w3.org/2003/InkML" xml:id="stk40" contextRef="#ctx0" brushRef="#br3">20530 6865 942 0,'-20'-177'276'8,"20"177"18"-1,0 0-128-2,0 0-80 3,0 0-30 0,13 152-10 0,-13-114-24-2,0-6-18 2,0-11-4 0,-2-13-24 0,2-8-116-2,0 0-316 2,0 0-816 0</inkml:trace>
    </iact:actionData>
  </iact:action>
  <iact:action type="add" startTime="44472">
    <iact:property name="dataType"/>
    <iact:actionData xml:id="d41">
      <inkml:trace xmlns:inkml="http://www.w3.org/2003/InkML" xml:id="stk41" contextRef="#ctx0" brushRef="#br3">20845 6457 972 0,'0'0'364'5,"0"0"-126"3,0 0-118 0,0 186-38 0,-21-104-12-2,-3 6-44 2,3 0-16 0,5-11-8 0,12-13-2-2,-7-16 0 2,11-20-42 0,0-12-142 0,0-16-354-2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31:44.43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act:action type="add" startTime="1637">
    <iact:property name="dataType"/>
    <iact:actionData xml:id="d0">
      <inkml:trace xmlns:inkml="http://www.w3.org/2003/InkML" xml:id="stk0" contextRef="#ctx0" brushRef="#br0">13959 12236 238 0,'0'0'490'9,"0"0"-272"-2,0 0-76-1,0 0 22 1,0 0-28 2,0 0-26-1,0 0 24-2,5 33-16 1,-5-33 16 2,0 0 4-1,0 7-113-2,0-5-25 2,0 1 0 0,0-3 0 0,0 0 0-1,0 0 0-1,0 0 0 3,0 0 0-2,0-3 0-1,0-6 0 3,0 3 0-1,0 6 0-1,-5 0 0 1,3 0 0-1,-9 0 0 0,8 3 0 2,-1 17 0-1,4 2 0-2,0-2 0 2,0-3 0 0,10 2 0-3,16 2 0 3,-1-7 0 1,-2-4 0-2,-5-7 0 1,-2-3 0-2,-9 0 0 3,4-18 0-1,-11-19 0-2,0-6 0 2,0 1 0 0,0 9 0-1,-8 1 0 2,-2 7 0-3,-6 14 0 2,-5 5 0-1,7 6 0 1,-5 0 0 1,12 0 0-3,2 6 0 1,-3 7 0-1,8 5 0 2,0-5 0 0,0-1 0 0,0-3 0 0,23-4 0-2,7-5 0 3,-7 0 0-2,-4 0 0-1,-6 0 0 2,-8 0 0 0,-5 0 0 0,0 0 0-2,0-19 0 2,0-8 0 1,0 3 0-2,-5 4 0 1,-8 9 0-2,-1 2 0 2,9 9 0 0,-8 0 0-2,6 0 0 2,3 12 0 0,-8 20 0 0,12 0 0-2,0 2 0 2,0-9 0 0,0-5 0 1,21-3 0-2,-3-3 0-1,0-3 0 2,-7-1 0 0,-6-8 0-2,-5-2 0 2,0 0 0 1,0-6 0-2,0-31 0-1,0-8 0 2,-3 0 0 0,-15 13 0 0,0 11 0 0,-3 16 0-2,7 5 0 2,-9 0 0 0,15 5 0 0,-3 21 0-2,9 1 0 2,2 5 0 0,0-2 0-2,0 4 0 2,18-3 0 0,8-12 0 0,-4-4 0-2,-2-9 0 2,-6-6 0 1,-9 0 0-2,-5 0 0 2,0-27 0-4,0-14 0 3,0-2 0 0,0 7 0-2,-8 8 0 2,-15 13 0 0,3 13 0 0,0 2 0 0,1 0 0-2,6 6 0 2,6 16 0 0,-1 7 0-2,8-2 0 2,0 2 0 0,10-7 0 0,18-5 0-2,8-9 0 2,8-5 0 1,-7-3 0-2,-11 0 0-1,-13 0 0 2,-13 0 0 0,0-5 0 0,0-15 0-2,-20 0 0 2,0-2 0 0,4 20 0 0,9 2 0-2</inkml:trace>
    </iact:actionData>
  </iact:action>
  <iact:action type="add" startTime="4689">
    <iact:property name="dataType"/>
    <iact:actionData xml:id="d1">
      <inkml:trace xmlns:inkml="http://www.w3.org/2003/InkML" xml:id="stk1" contextRef="#ctx0" brushRef="#br1">17250 11930 880 0,'0'0'268'7,"0"0"-120"1,0 0-22 0,0 0-42-2,0 0-20 2,0 0 22 0,0 0 36 0,-57 3 4 0,44 5-18-2,6 1-73 2,-9-1-35 0,12 5 0-2,-9 7 0 2,5 3 0 0,-5-5 0 0,10-1 0-2,3-5 0 2,0-9 0 0,0-3 0 0,0 0 0-2,32 0 0 2,0-17 0 0,2-15 0 0,-3 2 0-1,-10 3 0 0,-14-5 0 1,-3 2 0 0,-4-2 0-2,0 7 0 2,-4 8 0 0,-24 10 0 0,-5 7 0-2,-6 0 0 2,-2 22 0 0,8 20 0 0,7-1 0-2,9 4 0 2,9-11 0 0,8-6 0 0,0-13 0-2,0-13 0 2,28-2 0 0,11 0 0 0,-1-5 0-2,-11-22 0 2,-2-8 0 0,-18-1 0 0,-5-4 0-2,-2 7 0 2,0 10 0 0,0 12 0 0,-25 11 0-2,-7 0 0 2,7 0 0 0,-2 28 0 0,-2 8 0-2,17-1 0 2,4-3 0 1,8-2 0-2,0-11 0-1,0-6 0 2,24-8 0 0,12-5 0 0,14 0 0-2,-23 0 0 2,-4-5 0 0,-7-14 0 0,-16-12 0-1,0-3 0 2,0 0 0-1,-4 4 0 0,-28 10 0-2,5 17 0 2,-10 3 0 0,1 17 0 0,-4 30 0-2,9 10 0 5,5-2 0-3,19-6 0-3,7-10 0 1,0-10 0 1,4-10 0 2,35-10 0-3,22-9 0 0,9 0 0 2,-15-12 0 0,-6-19 0 0,-23-10 0-2,-10-8 0 2,-16 0 0 0,0 0 0 0,0 16 0-2,-32 16 0 2,-8 17 0 0,-1 0 0 0,-2 20 0-2,2 10 0 2,13 4 0 0,5-6 0 0,15 3 0-2,8-6 0 2,0 0 0 0,20-8 0 0,36-14 0-2,-2-3 0 2,0 0 0 0,-5-22 0 0,-21-13 0-2,-8-3 0 3,-20-2 0-1,0 7 0-1,0 5 0-1,-23 13 0 2,-5 13 0 0,12 2 0 0,2 0 0-2</inkml:trace>
    </iact:actionData>
  </iact:action>
  <iact:action type="add" startTime="7412">
    <iact:property name="dataType"/>
    <iact:actionData xml:id="d2">
      <inkml:trace xmlns:inkml="http://www.w3.org/2003/InkML" xml:id="stk2" contextRef="#ctx0" brushRef="#br2">14187 12317 478 0,'0'0'268'6,"0"0"-90"2,0 0-16 0,0 0 6 0,0 0 62-2,0 0-40 2,0 0-18 0,0 0-8 0,0 0-127-2,0 0-37 2,0 0 0 0,10-9 0 0,0 1 0-2,11 1 0 2,8-3 0 0,1 3 0 0,8 0 0-2,2 1 0 2,7-1 0 0,6-3 0 0,4 0 0-1,-11 1 0 0,-8 1 0 1,-2-1 0 0,-8 4 0-2,5-1 0 3,-5 1 0-2,8-7 0 1,4 1 0-2,13-9 0 2,-6 0 0 0,6 3 0 0,-8 4 0-2,-3 5 0 2,-5 2 0 0,-14 0 0 0,2 6 0-2,4 0 0 2,-3-2 0 0,-1-7 0 0,8 0 0-2,-5-3 0 2,8-1 0 0,-4 2 0 0,-8 0 0-2,-3 5 0 3,-1 3 0-2,-4 3 0 1,3 0 0-2,3 0 0 2,1 0 0 0,3 0 0 0,9 0 0-2,-1 0 0 2,-6 0 0 0,2 3 0 0,-2 3 0-2,-5 2 0 2,0 1 0 0,8 2 0 0,-5-1 0-2,7-6 0 2,-2-4 0 0,9 0 0 0,-4 0 0-2,2 0 0 3,1 0 0-2,-11 0 0 1,2 0 0-2,-1 0 0 2,-1 0 0 0,1 0 0 0,6 0 0-2,-9 0 0 2,14 0 0 0,1 0 0 0,-1 0 0-2,13 0 0 3,-10 0 0 0,1 0 0-2,-4 0 0-1,1 3 0 2,-8-3 0 0,-5 0 0 0,8 0 0-2,-1 0 0 3,-6 0 0-2,7-10 0 2,-16-3 0-4,3-1 0 4,-5 6 0-3,1-1 0 2,-12 6 0-2,3 3 0 2,-4 0 0 0,-2 0 0-2,9 0 0 2,0 0 0 0,-3 0 0 0,3 0 0 0,-1 0 0-2,4 0 0 2,0 0 0 0,0 0 0 0,1 0 0-2,6 0 0 3,-2 0 0-2,-4 0 0 1,-7-3 0-2,3 3 0 2,-3 0 0 0,1 0 0-2,-7 0 0 2,-4 0 0 0,0 0 0 0,0 0 0-2,0-2 0 2,-38-10 0 0,18 7 0 0,-3-1-903 0</inkml:trace>
    </iact:actionData>
  </iact:action>
  <iact:action type="add" startTime="9728">
    <iact:property name="dataType"/>
    <iact:actionData xml:id="d3">
      <inkml:trace xmlns:inkml="http://www.w3.org/2003/InkML" xml:id="stk3" contextRef="#ctx0" brushRef="#br3">15003 11968 902 0,'0'0'212'8,"0"0"-36"0,0 0-48 0,0 0-68-2,0 0-14 2,0 0-8 0,0 0 6 0,0 125 2-2,2-125 24 2,0 0-26 0,11-4-28 0,-10-26-2-2,-3-7 0 2,0 3-6 0,0 9-2-2,0 12-4 2,0 13 2 1,-3 0 34-2,-10 0 18-1,6 13 2 2,-3 15-6 0,10 3-39 0,0 6-13-2,0-3 0 2,0-1 0 0,0-1 0 0,17-10 0-2,7-12 0 2,-4-6 0 0,-3-4 0 0,-5 0 0-2,-5 0 0 2,-7-10 0 0,0-6 0 0,0-1 0 0,0 0 0-2,-16 1 0 3,6 7 0-2,-3 4 0 1,9 5 0-2,4 0 0 2,0 0-673 0</inkml:trace>
    </iact:actionData>
  </iact:action>
  <iact:action type="add" startTime="10478">
    <iact:property name="dataType"/>
    <iact:actionData xml:id="d4">
      <inkml:trace xmlns:inkml="http://www.w3.org/2003/InkML" xml:id="stk4" contextRef="#ctx0" brushRef="#br3">14348 11564 888 0,'0'0'432'8,"0"0"-62"0,0 0-118-2,0 0-147 2,0 0-105 0,0 0 0 0,-148-9 0 0,96 9 0-2,11-4 0 2,9-5 0 0,3 0 0 0,6 3 0-2,19 3 0 2,1 3 0 0,3 0 0-2,0 0-559 2</inkml:trace>
    </iact:actionData>
  </iact:action>
  <iact:action type="add" startTime="10758">
    <iact:property name="dataType"/>
    <iact:actionData xml:id="d5">
      <inkml:trace xmlns:inkml="http://www.w3.org/2003/InkML" xml:id="stk5" contextRef="#ctx0" brushRef="#br3">14146 11452 750 0,'0'0'814'7,"0"0"-492"-1,0 0-161 1,0 0-161 1,0 0 0 0,18 151 0-2,-18-105 0 3,0-13 0-2,0-2 0 1,7-9 0 0,-1-22-239-2,-2 0-383 2</inkml:trace>
    </iact:actionData>
  </iact:action>
  <iact:action type="add" startTime="11042">
    <iact:property name="dataType"/>
    <iact:actionData xml:id="d6">
      <inkml:trace xmlns:inkml="http://www.w3.org/2003/InkML" xml:id="stk6" contextRef="#ctx0" brushRef="#br3">14590 11286 806 0,'0'0'372'6,"0"0"-140"3,0 0-36-2,-4 190-72-1,-4-105-54 2,0-4-2 0,8-7-18 0,0-12-28-2,0-21-22 2,0-18-38 0,8-20-96 0,-3-3-296-2,-2-8-720 2</inkml:trace>
    </iact:actionData>
  </iact:action>
  <iact:action type="add" startTime="11889">
    <iact:property name="dataType"/>
    <iact:actionData xml:id="d7">
      <inkml:trace xmlns:inkml="http://www.w3.org/2003/InkML" xml:id="stk7" contextRef="#ctx0" brushRef="#br3">16864 11985 746 0,'0'0'230'7,"0"0"-118"1,0 0-14-2,0 0 0 2,0 0 22 0,0 0 6 0,0 0-38-2,0 0-40 2,0 0-2 0,0 0 8 0,8 0 28 1,-6 0-14-4,11 0-42 3,-8 0-22 0,-5-5-2 0,0-1-2-2,0-3 0 2,0 4-4 0,0 5 0-2,-5 0 4 2,-10 0 2 0,-6 0 2 0,8 3 2 0,9 14 6-2,4-6 20 2,0 3-6 0,0-5-1-2,0-4-25 2,1-2 0 0,22-3 0 0,4 0 0-2,-17 0 0 2,7 0 0 0,-14-10 0 0,-3-3 0-2,0 5 0 2,0 2 0 0,0 3 0 0,-7 1 0-2,-9 2 0 2,-2 0 0 0,8 2 0 0,2 30 0 0,8 6 0-2,0 6 0 2,0-12 0 0,0-9 0-2,18-16 0 2,-2-7 0 0,-7 0 0 0,0-32 0-2,-9-5 0 2,0 4 0 0,0 8 0 0,-16 19-435-2,-2 3-1118 2</inkml:trace>
    </iact:actionData>
  </iact:action>
  <iact:action type="add" startTime="12739">
    <iact:property name="dataType"/>
    <iact:actionData xml:id="d8">
      <inkml:trace xmlns:inkml="http://www.w3.org/2003/InkML" xml:id="stk8" contextRef="#ctx0" brushRef="#br3">15910 11632 984 0,'0'0'482'5,"0"0"-218"1,0 0-114 2,0 0-62 0,0 0-9 0,0 0-79-2,-171-34 0 2,122 31 0 0,9 0 0 0,3-1 0-2,17 3 0 2,10-3 0 0,8 2 0 0,2 2-197-2,0-4-525 2</inkml:trace>
    </iact:actionData>
  </iact:action>
  <iact:action type="add" startTime="12986">
    <iact:property name="dataType"/>
    <iact:actionData xml:id="d9">
      <inkml:trace xmlns:inkml="http://www.w3.org/2003/InkML" xml:id="stk9" contextRef="#ctx0" brushRef="#br3">15710 11497 342 0,'0'0'782'6,"0"0"-412"1,0 0-102 0,0 0-98 1,0 0-74-2,12 174-77 2,-12-135-19 0,0 1 0 0,0-7 0-2,0-11-43 2,0-22-195 0,0 0-304 0</inkml:trace>
    </iact:actionData>
  </iact:action>
  <iact:action type="add" startTime="13268">
    <iact:property name="dataType"/>
    <iact:actionData xml:id="d10">
      <inkml:trace xmlns:inkml="http://www.w3.org/2003/InkML" xml:id="stk10" contextRef="#ctx0" brushRef="#br3">16132 11313 1240 0,'0'0'398'8,"0"0"-182"0,0 229-58-2,-1-139-123 2,-9-1-35 1,-3 2 0-2,1-14 0-1,8-11 0 2,4-24 0 0,0-24-147 0,0-18-341-2</inkml:trace>
    </iact:actionData>
  </iact:action>
  <iact:action type="add" startTime="14289">
    <iact:property name="dataType"/>
    <iact:actionData xml:id="d11">
      <inkml:trace xmlns:inkml="http://www.w3.org/2003/InkML" xml:id="stk11" contextRef="#ctx0" brushRef="#br3">26692 1609 1132 0,'0'0'498'7,"0"0"-274"1,0 0-40-2,0 0-175 2,0 0-9 0,0 0 0 0,9 189 0-2,-9-99 0 2,0 17 0 0,0 13 0 0,0 16 0-2,3 10 0 2,14 3 0 1,3-3 0-2,4-6 0-1,9-21 0 2,-3-27 0 1,7-28 0 0,-4-27 0-3,-10-27 0 2,-3-6 0-1,1-4 0 2,-1 0 0-5,3-34 0 4,5-22 0 0,4-13 0 0,1-21 0-2,2-18 0 2,2-3 0 0,7-5 0 0,1 7 0-1,-5 15 0 0,-9 26 0 1,-6 24 0 0,-7 23 0-2,-7 14 0 3,-9 7 0-2,-2 0 0 1,0 51 0-2,0 33 0 3,0 20 0-2,0 11 0 1,0-3 0-2,0-13 0 2,0-15 0 0,0-13 0 0,0-18 0-2,3-17 0 2,7-11 0 0,-5-13 0 0,5-9 0-2,7-3 0 2,7 0 0 0,7-20 0 0,7-36 0 1,3-34 0-4,-2-23 0 3,1-22 0 0,0-16 0-2,0-7 0 3,5-5 0-2,10 0 0 1,-10 20 0-2,7 25 0 2,-20 36 0 0,2 40 0 0,-19 23 0-2,-9 19 0 2,-1 0 0 0,5 36 0 0,-10 4 0-2</inkml:trace>
    </iact:actionData>
  </iact:action>
  <iact:action type="add" startTime="15026">
    <iact:property name="dataType"/>
    <iact:actionData xml:id="d12">
      <inkml:trace xmlns:inkml="http://www.w3.org/2003/InkML" xml:id="stk12" contextRef="#ctx0" brushRef="#br3">28331 2660 696 0,'0'0'268'4,"0"0"-64"4,0 0 66 0,0 0-90 0,-205-36-18-2,152 70-26 2,10 17-10 0,15-1-121 0,8 6-5-2,11 4 0 2,9-5 0 0,0-7 0 0,29-3 0-2,19-16 0 2,25-16 0 0,-7-13 0 0,0 0 0-2,-14-39 0 3,-13-20 0-1,-14-6 0 1,-12-1 0-3,-13 4 0 2,0 10 0-1,0 10 0 2,0 11 0-4,0 20 0 3,0 11-445-1,0 0-929 1</inkml:trace>
    </iact:actionData>
  </iact:action>
  <iact:action type="add" startTime="15378">
    <iact:property name="dataType"/>
    <iact:actionData xml:id="d13">
      <inkml:trace xmlns:inkml="http://www.w3.org/2003/InkML" xml:id="stk13" contextRef="#ctx0" brushRef="#br3">28708 3184 874 0,'0'0'326'6,"0"0"-96"0,0 0-28 2,0 0-168 0,0 0 28 0,0 0 120-2,25-155-45 2,-25 68-137 0,0-2 0 0,0 7 0-2,3 16 0 2,14 17 0 0,2 14 0 0,4 13 0-2,8 8 0 3,-1 3 0-2,8 11 0 1,17 0 0-2,-7 0 0 2,13 0 0 0,-5 14 0 1,1 6 0-4,-50-15-617 3,5-5-733 0</inkml:trace>
    </iact:actionData>
  </iact:action>
  <iact:action type="add" startTime="15747">
    <iact:property name="dataType"/>
    <iact:actionData xml:id="d14">
      <inkml:trace xmlns:inkml="http://www.w3.org/2003/InkML" xml:id="stk14" contextRef="#ctx0" brushRef="#br3">29509 1596 668 0,'0'0'466'5,"0"0"-300"1,0 0 92 2,0 0-116 0,0 0-90-2,0 0 12 3,36 236 4-2,-36-107 30 1,-9 12-33-2,0 10-65 2,-7 10 0 0,-2 4 0 0,5-2 0-2,4-16 0 2,-7-28 0 0,9-31 0 0,7-37 0-2,-3-27 0 3,3-24 0-2,0 0 0 1,7 0 0-2,29-30 0 2,3-6 0 0,-14-9 0 0,-5 1 0-2,-7 4-329 3,-13 23-847-2,0 9 643 1</inkml:trace>
    </iact:actionData>
  </iact:action>
  <iact:action type="add" startTime="16080">
    <iact:property name="dataType"/>
    <iact:actionData xml:id="d15">
      <inkml:trace xmlns:inkml="http://www.w3.org/2003/InkML" xml:id="stk15" contextRef="#ctx0" brushRef="#br3">29511 2841 1376 0,'0'0'384'8,"0"0"-208"0,0 0-65 0,0 0-111-2,158-181 0 2,-111 125 0 0,4 3 0 0,-8 8 0-2,-1 12 0 2,-4 16 0 0,-18 9 0 0,0 8 0-2,-17 0 0 2,0 0 0 0,-3 30-435 0,0-13-921-2</inkml:trace>
    </iact:actionData>
  </iact:action>
  <iact:action type="add" startTime="16405">
    <iact:property name="dataType"/>
    <iact:actionData xml:id="d16">
      <inkml:trace xmlns:inkml="http://www.w3.org/2003/InkML" xml:id="stk16" contextRef="#ctx0" brushRef="#br3">29697 2700 686 0,'0'0'330'6,"0"0"-190"2,0 0 154-1,0 0-58 1,0 0-76-2,0 0 32 2,113 192-183 0,-83-150-9 0,-1 0 0-2,-5-10 0 2,-10 6 0 0,-11-1 0-2,-3-1 0 2,0-28 0 0,0-1-643 0</inkml:trace>
    </iact:actionData>
  </iact:action>
  <iact:action type="add" startTime="16826">
    <iact:property name="dataType"/>
    <iact:actionData xml:id="d17">
      <inkml:trace xmlns:inkml="http://www.w3.org/2003/InkML" xml:id="stk17" contextRef="#ctx0" brushRef="#br3">30375 2537 936 0,'0'0'518'4,"0"0"-274"4,0 0-14 0,0 0-111 1,180-51-119-4,-142 51 0 3,-8 0 0 0,11 7 0 0,-5 12 0-2,2 6 0 2,1 2-55 0,-36-17-633 2,-2-1-508-6</inkml:trace>
    </iact:actionData>
  </iact:action>
  <iact:action type="add" startTime="17252">
    <iact:property name="dataType"/>
    <iact:actionData xml:id="d18">
      <inkml:trace xmlns:inkml="http://www.w3.org/2003/InkML" xml:id="stk18" contextRef="#ctx0" brushRef="#br3">30339 2781 1152 0,'0'0'412'6,"0"0"-194"2,0 0-26-2,0 0-119 2,0 0-73 1,0 0 0-2,116-22 0 1,-72 22 0-2,9 0 0 2,-5 0 0 0,6 0 0 0,-8 0 0-2,-5 0 0 2,-8 0 0 0,-26 0 0 0,-4 0 0-2,-3 0-305 2,0 8-1213 0</inkml:trace>
    </iact:actionData>
  </iact:action>
  <iact:action type="add" startTime="18129">
    <iact:property name="dataType"/>
    <iact:actionData xml:id="d19">
      <inkml:trace xmlns:inkml="http://www.w3.org/2003/InkML" xml:id="stk19" contextRef="#ctx0" brushRef="#br3">31396 1736 586 0,'0'0'288'7,"0"0"-152"1,0 0 82-2,0 0-12 2,0 0 12 0,181-65-48-2,-122 65-26 2,-1 0-63 1,13 17-81-2,5 28 0 2,8 20 0-4,9 19 0 3,-12 23 0 0,3 19 0-2,-9 12 0 2,-25 8 0 1,-19 6 0-2,-31 2 0 1,-20-10 0-2,-62-22 0 2,-40-36 0 0,-23-43 0-2,-4-41 0 2,-5-8 0 0,21-58 0 0,12-24 0 0,34-3 0-2,41-3 0 3,33 13 0-2,13 19 0 2,29 23 0-4,30 30 0 3,22 9 0 0,19 43 0-2,12 38 0 2,14 25 0 0,-1 6 0 0,-5-1 0 0,-4-15 0-2,-12-18 0 2,-24-14 0 0,-16-19 0 0,-21-13 0-2,-43-32-133 2,0 0-801 0</inkml:trace>
    </iact:actionData>
  </iact:action>
  <iact:action type="add" startTime="18722">
    <iact:property name="dataType"/>
    <iact:actionData xml:id="d20">
      <inkml:trace xmlns:inkml="http://www.w3.org/2003/InkML" xml:id="stk20" contextRef="#ctx0" brushRef="#br3">32351 4080 968 0,'-265'78'172'6,"-16"10"-6"2,-64-1 64-2,-53-5-26 2,-44-31-10 1,-56-44-81-2,-44-7-113-1,-48-50 0 2,-45-10 0 1,-19 11 0-2,-22 12 0-1,14 14 0 2,55 12 0 0,76 11 0 0,106 0 0-2,120 0 0 2,103 6 0 0,217-3 0 0,82-3-669-2</inkml:trace>
    </iact:actionData>
  </iact:action>
  <iact:action type="add" startTime="22399">
    <iact:property name="dataType"/>
    <iact:actionData xml:id="d21">
      <inkml:trace xmlns:inkml="http://www.w3.org/2003/InkML" xml:id="stk21" contextRef="#ctx0" brushRef="#br2">13742 12362 23 0,'0'0'65'7,"0"0"29"1,0 0-38 0,0 0-56-2,0 0-78 2,0 0 10 0,64-20 68 0,-61 20 38-2,4 0 28 2,-4 0 16 0,1 0 62 0,-1 0-72-2,7 0-48 2,-10 0-4 0,3 0 2 0,-3 3-22-2,0-3-102 3,0 0-102-2</inkml:trace>
    </iact:actionData>
  </iact:action>
  <iact:action type="add" startTime="22738">
    <iact:property name="dataType"/>
    <iact:actionData xml:id="d22">
      <inkml:trace xmlns:inkml="http://www.w3.org/2003/InkML" xml:id="stk22" contextRef="#ctx0" brushRef="#br2">13742 12362 572 0</inkml:trace>
    </iact:actionData>
  </iact:action>
  <iact:action type="add" startTime="22760">
    <iact:property name="dataType"/>
    <iact:actionData xml:id="d23">
      <inkml:trace xmlns:inkml="http://www.w3.org/2003/InkML" xml:id="stk23" contextRef="#ctx0" brushRef="#br2">13742 12362 572 0,'215'-110'294'1,"-215"110"-32"-1,0 0 40 0,0 0-50 5,0 0 0 3,0 0-139 0,7-21-113-2,-7 26 0 2,0 28 0 0,-25 12 0 0,2 3 0-2,-10 5 0 2,9 3 0 0,-9 0 0 0,10-2 0-2,-5 3 0 2,-1-1 0 0,5 2 0 0,-2 8 0-2,5-5 0 2,-9-3 0 1,10-3 0-2,-4-8 0-1,4 1 0 2,1-1 0 0,-3 7 0 0,-4-1 0-1,6-1 0 0,-6-5 0 1,0-2 0 0,9-1 0-2,-8 2 0 2,2 1 0 0,4 5 0 0,-1-3 0-2,-2 3 0 2,-7-3 0 0,3 3 0 0,8-5 0-2,-1-2 0 2,-1-3 0 0,3-1 0 0,7-3 0-2,-6 1 0 2,-2 3 0 0,2 2 0 0,8-7 0-2,-7 1 0 2,11-7 0 0,-12-1 0 0,9-1 0-2,-8-4 0 2,5 0 0 0,1 0 0 0,-2 0 0-2,-1 4 0 2,-2 8 0 0,8 5 0 0,-14 5 0-2,4 9 0 2,4 1 0 0,-5 2 0 0,-2-3 0-2,1 0 0 2,-1-5 0 0,11-6 0 0,-8 0 0-2,3-6 0 2,3 0 0 0,0 8 0 0,-6 0 0-2,8 0 0 2,1-6 0 0,-3-1 0 0,0-5 0-2,1-5 0 2,0 2 0 0,-5-8 0 0,7 5 0-2,-4 1 0 3,4 10 0-1,-1 2 0-1,3-1 0-1,1 6 0 2,1-6 0 0,-9 3 0 1,8 5 0-4,-3-5 0 3,-2-1 0 0,5-7 0 0,1-11 0-2,-2-5 0 2,-3 0 0 0,6-6 0 0,2 0 0-2,-3 9 0 2,1 5 0 0,-9 6 0 0,11 8 0-2,0 0 0 3,0-5 0-1,0-7 0-1,0-5 0-1,-3-5 0 2,3 1 0 0,-4-2 0 0,4-1 0-2,0 14 0 2,0 1 0 0,0-2 0 0,0-5 0-2,0-3 0 2,0-6 0 0,7-1 0 0,9 1 0-2,6 8 0 2,-2 4 0 0,12-4 0 0,-7-3 0-2,11-2 0 3,-8-3 0-2,1-5 0 1,-2-2 0-2,1-2 0 2,7 2 0 0,2 0 0 0,4 4 0-2,-2 3 0 2,6 8 0 0,7 4 0 0,-1 2 0-2,5-4 0 2,-2 7 0 0,-6-5 0 0,4-1 0-2,-7-4 0 2,-3-1 0 0,9 1 0 0,-5-3 0-2,11-1 0 3,-1-7 0-2,9 2 0 1,2 0 0-2,13 2 0 2,-3-4 0 0,4 9 0 0,-4-5 0-2,-14-5 0 2,17 1 0 0,-7 0 0 0,-1-9 0-2,8 11 0 2,1-8 0 0,-4 3 0 0,-6 10 0-2,-10-3 0 2,0 1 0 0,-14 5 0 0,13-2 0-2,-8-6 0 3,-3 0 0-2,3-8 0 1,2-7 0-2,13 0 0 2,1 0 0 0,-7 0 0 0,11 0 0-2,-5 0 0 2,-3-1 0 0,2 1 0 0,-2 0 0-2,-16 0 0 2,9 0 0 0,-2 0 0 0,-8 0 0-2,7 0 0 2,3 0 0 0,-2 0 0 0,17 0 0-2,-5 0 0 2,4 0 0 0,-4 0 0 0,7 0 0-2,-8 0 0 2,-6 0 0 0,-2 0 0 0,-2 0 0-2,1 1 0 2,-4 12 0 0,5-9 0 0,6 0 0-2,6-1 0 2,-7-3 0 0,14 0 0 0,-10 0 0-2,10 0 0 2,-9 0 0 0,1 0 0 0,-6 0 0-2,-2 3 0 3,0 8 0-2,-5-2 0 1,5-1 0-2,3 1 0 2,-1-2 0 0,14-1 0 0,-1-1 0-2,-5 1 0 2,3-2 0 0,5 0 0 0,-2 9 0-2,0-3 0 2,-9 4 0 0,-4 3 0 0,6-4 0-2,-4 6 0 2,-5-6 0 0,6-1 0 0,2-7 0-1,-1-5 0 1,8 0 0-1,5 0 0 1,-7 0 0-2,-3 0 0 2,-3 0 0 0,-10 0 0 0,-4 0 0-2,2 0 0 2,-11 0 0 0,12-9 0-2,6-10 0 2,0-3 0 0,6-4 0 0,-8-1 0 0,0 0 0-2,-13 0 0 2,-6 4 0 0,-9 4 0 0,-8 1 0-2,1 5 0 3,0-1 0-2,-6-3 0-1,5-5 0 2,7-5 0 0,-4-3 0 0,8-1 0 0,-12-3 0-1,11 10 0 0,-10 0 0 1,-5 8 0 0,0 4 0-2,-1 2 0 2,3-5 0 0,-2-2 0 0,12-3 0-2,-7 1 0 2,17-4 0 0,-12-4 0 0,1-5 0-2,2 13 0 3,-13 2 0-2,1 6 0 1,-11 2 0-2,10-1 0 2,0 2 0 0,9-11 0-2,-4 6 0 2,7-4 0 0,-5-3 0 0,-3-2 0 0,-4-1 0-2,3 1 0 2,-8 3 0 0,-1 4 0 0,-9 3 0-2,-5 7 0 2,0 2 0 0,4 1 0 0,-4-6 0-2,0-4 0 3,0-5 0-2,0-8 0 1,0-7 0-2,0-7 0 2,0-3 0 0,-4-3 0 0,-8-5 0-2,-8 5 0 2,5 0 0 0,-11 3 0 0,12-1 0-2,-13 4 0 2,13 0 0 0,-11-1 0 0,5 1 0-2,6 2 0 2,-1 1 0 0,-4 2 0 0,-1 3 0-2,0-2 0 3,-4-1 0-2,4 0 0 1,-3-2 0-2,-3-3 0 2,6-2 0 0,-4 1 0 0,4-4 0-2,-3 2 0 2,3-3 0 0,-1 6 0-2,4-6 0 4,1 3 0-4,4 3 0 2,-4-1 0 0,0 6 0-2,1 7 0 2,-6-1 0 0,-3-1 0-1,0-4 0 0,-13-6 0 2,-2-6 0-2,-2-6 0 2,-3-5 0-4,-2-4 0 3,-5 1 0 0,8 4 0 0,4-2 0-2,1 6 0 2,2 9 0 0,8 0 0 0,8 3 0-2,-6 2 0 2,8 4 0 0,-5-1 0 0,6 0 0-2,-9-6 0 2,0-1 0 0,5-2 0-2,-6 11 0 2,-5-2 0 1,7 7 0-2,-8 6 0 1,3-6 0-2,-4 8 0 2,-6-3 0 0,1-1 0 0,-2-1 0-2,2-2 0 2,-6-2 0 1,1-6 0-1,-2 3 0-3,2 0 0 3,4 1 0 0,1 0 0 0,7 3 0-2,-4 2 0 2,2-1 0 0,8 1 0 0,-4-1 0-2,4 2 0 3,1-3 0-1,-7 3 0-3,5-2 0 6,-10-1 0-3,0 2 0-1,-2-2 0 2,11 5 0-4,-5 3 0 3,8 2 0 0,-1-3 0-2,6 3 0 3,-9-4 0-1,5-5 0 0,0-4 0-1,-10-8 0-1,4 4 0 3,-8 1 0-2,-4 2 0 2,6 4 0-4,-2-5 0 4,-1-2 0-2,6 1 0 2,5-4 0-4,-8 0 0 4,11-2 0-2,-1-3 0 1,-7 5 0-2,10-5 0 2,-10 2 0 0,9 8 0 0,3-2 0-1,2 12 0 0,-2 4 0 2,5 4 0-2,9 2 0-1,-6 2 0 2,5-7 0-2,-6 0 0 2,-1-6 0-2,4 1 0 3,-5-8 0-2,-4 0 0 1,0 3 0-2,4 2 0 2,4 5 0 0,4 11 0 0,3 6 0-2,5 1 0 2,0-8 0 0,0 0 0 0,0-7 0-2,-3-6 0 2,-1-1 0 0,-6-4 0 0,-6-4 0-2,6-2 0 4,-6 7 0-2,9 2 0-1,-11 1 0 0,-1 6 0 2,-11-8 0-1,-1-8 0 1,-9-7 0-4,-12-2 0 4,8 0 0-2,4 7 0 1,12 3 0-2,8 1 0 3,7 7 0-3,10 8 0 2,3 6 0-4,0 7 0 4,0 4 0 0,0 0 0 0,-10 10 0-2,-2 37 0 2,-7 15 0 0,9-31 0 0,10-8-1173-2</inkml:trace>
    </iact:actionData>
  </iact:action>
  <iact:action type="add" startTime="28008">
    <iact:property name="dataType"/>
    <iact:actionData xml:id="d24">
      <inkml:trace xmlns:inkml="http://www.w3.org/2003/InkML" xml:id="stk24" contextRef="#ctx0" brushRef="#br3">13340 13702 462 0,'0'0'494'6,"0"0"-312"2,0 0-72-2,0 0-46 4,0 0-50-3,0 0-8 0,0 0 28-1,0-8 98 2,0 4 48 0,0 4 6 1,0 0-50-3,0 0-89 2,0 0-47 0,0 0 0-1,0 0 0-1,-15 0 0 3,3 0 0-2,-4 0 0 2,3 0 0-3,10 0 0 2,-1 0 0 0,4 0 0-1,0 0 0-1,0 0 0 3,0 0 0-2,0 0 0 2,0 0 0-4,-3 0 0 3,3 0 0 0,0 0 0 0,0 0 0 0,0 0 0-2,0 0 0 2,0 0 0 0,0 0 0 0,0 0 0-2,0 0 0 2,0 0 0 0,0 0 0-2,0 0 0 2,0 0 0 0,0 0 0 0,0 0 0-2,0 0 0 3,0 0 0-2,0 0 0 2,0 0 0-4,0 0 0 3,0 0 0 0,0 0 0 0,0 0 0-2,0 0 0 2,0 0 0 0,0-1 0 0,0-18 0-2,0 4 0 2,0-4-935 0</inkml:trace>
    </iact:actionData>
  </iact:action>
  <iact:action type="add" startTime="28667">
    <iact:property name="dataType"/>
    <iact:actionData xml:id="d25">
      <inkml:trace xmlns:inkml="http://www.w3.org/2003/InkML" xml:id="stk25" contextRef="#ctx0" brushRef="#br3">13839 12362 1096 0,'0'0'294'7,"0"0"-128"1,0 0-98-2,0 0-60 2,0 0-6 0,0 0 4 0,36 0 118-2,-36 16 54 2,0 15-73 0,0 6-105 0,0 0 0-2,0 3 0 2,0 2 0 0,0-3 0 0,-10-5 0-2,0-6 0 2,4-8 0 0,6-10 0 1,0-1 0-4,0-9 0 3,0 0 0 0,10 0 0 0,11-17 0 0,-1-12 0-2,-1 2 0 2,-15 1 0 0,-4 4 0-2,0 0 0 2,0 0 0 0,0 7 0 0,-4 6 0-2,-9 9 0 2,-6 0 0 0,7 0 0 0,-1 0 0-2,0 17 0 3,7-5 0-2,6-4 0 2,0-8 0-4,0 4 0 3,0-4 0 0,0 0 0 0,3 0 0-2,16-4 0 2,-9-12 0 0,-7-1 0 0,-3 5 0-2,0 0 0 2,0 7 0 0,-3 5 0 0,-17 0 0-2,1 0 0 2,-1 2 0 0,3 21 0 0,3 1 0-2,12 1 0 2,2-6 0 0,0-8 0 1,0-8 0-4,20-3 0 3,13 0 0 0,-2-17 0 0,8-14 0 0,-19 6 0-2,-3 8 0 2,-17 2 0 0,0 8 0-2,0-3 0 2,-36 3 0 0,-4 4 0 0,19 3 0 0,-2 0-501-2</inkml:trace>
    </iact:actionData>
  </iact:action>
  <iact:action type="add" startTime="29468">
    <iact:property name="dataType"/>
    <iact:actionData xml:id="d26">
      <inkml:trace xmlns:inkml="http://www.w3.org/2003/InkML" xml:id="stk26" contextRef="#ctx0" brushRef="#br3">13184 12441 1236 0,'0'0'452'8,"0"0"-190"0,0 0-165 0,0 0-97-2,0 0 0 2,0 0 0 0,-184 47 0 0,148-47 0-2,15 0 0 2,1 0 0 0,20 0 0 1,0 0-317-4</inkml:trace>
    </iact:actionData>
  </iact:action>
  <iact:action type="add" startTime="29799">
    <iact:property name="dataType"/>
    <iact:actionData xml:id="d27">
      <inkml:trace xmlns:inkml="http://www.w3.org/2003/InkML" xml:id="stk27" contextRef="#ctx0" brushRef="#br3">13461 12276 1482 0,'0'0'354'8,"0"153"-168"0,0-72-161 0,0 1-25-2,0-6 0 2,0-3 0 0,0-56-181 1,0 0-489-5</inkml:trace>
    </iact:actionData>
  </iact:action>
  <iact:action type="add" startTime="30198">
    <iact:property name="dataType"/>
    <iact:actionData xml:id="d28">
      <inkml:trace xmlns:inkml="http://www.w3.org/2003/InkML" xml:id="stk28" contextRef="#ctx0" brushRef="#br3">13384 13820 476 0,'0'0'244'6,"0"0"20"2,0 0-16-2,0 0 4 2,0 0-86 0,0 0-32 0,-68-31-20-2,45 31-40 2,7 0-16 0,0 0-41 0,16 12-17-2,0-1 0 2,0 3 0 0,0-2 0 1,0-7 0-4,23-2 0 3,-6-3 0 0,7 0 0 0,-9 0 0-2,-10 0 0 2,6-17 0 0,-11-9 0 0,0-5 0-2,0-2 0 2,-3 8 0 0,-17 5 0 0,0 6 0-2,4 9 0 2,3 5 0 0,3 0 0 0,-3 0 0-2,13 0 0 2,-2 15 0 0,2 0 0 1,0-3 0-4,9-7 0 3,24-5 0 0,4 0 0 0,-14 0 0-2,-3 0 0 2,-14 0 0 0,-6 0 0 0,0 0 0-2,0 0 0 2,-13-5 0 0,-18-7 0 0,1 7 0-2,14 2 0 2,3 3-243 0</inkml:trace>
    </iact:actionData>
  </iact:action>
  <iact:action type="add" startTime="30864">
    <iact:property name="dataType"/>
    <iact:actionData xml:id="d29">
      <inkml:trace xmlns:inkml="http://www.w3.org/2003/InkML" xml:id="stk29" contextRef="#ctx0" brushRef="#br3">12524 13992 1080 0,'0'0'522'8,"0"0"-288"-2,0 0-106 2,0 0-45 0,0 0-83 1,0 0 0-4,-124 6 0 6,87-6 0-6,14 0 0 3,3 0 0-2,16 0 0 2,1 0 0 0,3-2-285 0,0-2-1371-2</inkml:trace>
    </iact:actionData>
  </iact:action>
  <iact:action type="add" startTime="31188">
    <iact:property name="dataType"/>
    <iact:actionData xml:id="d30">
      <inkml:trace xmlns:inkml="http://www.w3.org/2003/InkML" xml:id="stk30" contextRef="#ctx0" brushRef="#br3">12898 13557 1202 0,'0'0'512'6,"0"0"-224"3,0 0-243-4,5 157-45 3,-26-76 0 0,17 6 0 0,1 3 0-2,3-5 0 2,0-9 0 0,0-63-191 0,0-8-551-1</inkml:trace>
    </iact:actionData>
  </iact:action>
  <iact:action type="add" startTime="31718">
    <iact:property name="dataType"/>
    <iact:actionData xml:id="d31">
      <inkml:trace xmlns:inkml="http://www.w3.org/2003/InkML" xml:id="stk31" contextRef="#ctx0" brushRef="#br3">12781 15510 774 0,'0'0'358'8,"0"0"-58"0,0 0-64 0,0 0-36-2,0 0-76 2,0 0-69 0,-80-76-55 0,53 76 0-2,3 20 0 2,4 5 0 0,11 2 0 0,2-10 0-2,7 0 0 2,0-8 0 0,7-9 0 0,25 0 0-2,-3 0 0 2,8-14 0 0,-17-6 0 0,-6 3 0-1,-14 3 0 0,0 4 0 1,0-3 0 0,-14 6 0-2,-6 3 0 2,-5 4 0 0,5 0 0 0,8 0 0-2,3 0 0 2,6 4 0 0,3 9 0 1,0 4 0-4,0 0 0 3,0-3 0 0,0-6 0 0,12-8 0-2,4 0 0 2,-12 0 0 0,12 0 0 0,-8-13 0-1,-3-21 0 0,-2 0 0 1,-3 9 0 0,0 11 0-2,0 8 0 2,0 4 0 0,0 2 0 0,-13 0 0-2,-6 0 0 2,-1 25 0 0,13-15 0 0,-8 4-945-2</inkml:trace>
    </iact:actionData>
  </iact:action>
  <iact:action type="add" startTime="32343">
    <iact:property name="dataType"/>
    <iact:actionData xml:id="d32">
      <inkml:trace xmlns:inkml="http://www.w3.org/2003/InkML" xml:id="stk32" contextRef="#ctx0" brushRef="#br3">11821 15756 1202 0,'0'0'444'5,"0"0"-182"3,0 0-123 0,-184 4-139 0,120 1 0-2,5 4 0 2,4-7 0 0,13-2 0 0,22 0 0-2,15 0 0 2,5 0-231 0,0 0-723 0</inkml:trace>
    </iact:actionData>
  </iact:action>
  <iact:action type="add" startTime="32667">
    <iact:property name="dataType"/>
    <iact:actionData xml:id="d33">
      <inkml:trace xmlns:inkml="http://www.w3.org/2003/InkML" xml:id="stk33" contextRef="#ctx0" brushRef="#br3">12256 15311 448 0,'0'0'1004'6,"0"0"-704"0,0 0-96 1,5 168-113 1,-5-92-91 1,0 2 0-4,0-1 0 3,0-13 0 0,0-14 0 0,0-18 0-2,0-13 0 2,0-16 0 0,0-3-39 0,0 0-1045-1</inkml:trace>
    </iact:actionData>
  </iact:action>
  <iact:action type="add" startTime="33573">
    <iact:property name="dataType"/>
    <iact:actionData xml:id="d34">
      <inkml:trace xmlns:inkml="http://www.w3.org/2003/InkML" xml:id="stk34" contextRef="#ctx0" brushRef="#br3">20666 16083 276 0,'0'0'762'5,"0"0"-396"3,0 0-142 0,0 0-8 1,0 0-56-3,0 0-117 1,-30 11-43 1,14 6 0-1,1 2 0 1,5 1 0 0,10-3 0-1,0 0 0 2,0-6 0-3,8-2 0 1,28-9 0 1,4 0 0 0,0 0 0-2,-13-4 0 2,-10-12 0 0,-12-3 0 1,-5-1 0-3,0-3 0 2,0 4 0 0,-5 4 0-1,-15 10 0-1,-4 5 0 2,-5 0 0 0,5 0 0-2,6 17 0 2,9 1 0 0,0-1 0 0,9-2 0 0,0-9 0-1,0-3 0 0,13-3 0 1,10 0 0 0,2 0 0-2,3-3 0 2,-17-14 0 0,2 0 0-2,-13-2 0 2,0-1 0 0,0 1 0 0,0 1 0 0,-20 4 0-2,1 9 0 2,2 5 0 0,1 0 0 0,8 0 0-2,-5 0 0 2,9 5 0 0,4 4 0 0,0-1 0-1,0 0 0 0,0-1 0 1,0-5 0-2,0-2 0 2,0 0 0 0,0 0-151 0</inkml:trace>
    </iact:actionData>
  </iact:action>
  <iact:action type="add" startTime="34569">
    <iact:property name="dataType"/>
    <iact:actionData xml:id="d35">
      <inkml:trace xmlns:inkml="http://www.w3.org/2003/InkML" xml:id="stk35" contextRef="#ctx0" brushRef="#br3">20085 16313 1076 0,'0'0'392'7,"0"0"-176"2,0 0 6-2,0 0-81-1,0 0-141 2,-169-3 0 0,112 3 0 0,2 0 0-2,13 0 0 2,3 0 0 0,18 0 0-2,11 0 0 2,10 0 0 0,0-5 0 0,0-19 0-2,3 14-201 2,9 2-481 0</inkml:trace>
    </iact:actionData>
  </iact:action>
  <iact:action type="add" startTime="34839">
    <iact:property name="dataType"/>
    <iact:actionData xml:id="d36">
      <inkml:trace xmlns:inkml="http://www.w3.org/2003/InkML" xml:id="stk36" contextRef="#ctx0" brushRef="#br3">19956 16100 1158 0,'0'0'442'8,"0"0"-174"0,0 0-132-1,0 0-93 0,4 188-43 0,-4-129 0 2,0-8 0-4,0-12 0 3,0-13 0 0,0-13 0 0,0-13-11 0,0 0-527-2</inkml:trace>
    </iact:actionData>
  </iact:action>
  <iact:action type="add" startTime="35110">
    <iact:property name="dataType"/>
    <iact:actionData xml:id="d37">
      <inkml:trace xmlns:inkml="http://www.w3.org/2003/InkML" xml:id="stk37" contextRef="#ctx0" brushRef="#br3">20268 15989 1002 0,'0'0'678'6,"0"0"-332"2,0 0-325-2,0 0-21 2,0 228 0 0,-10-132 0 0,-6 2 0 0,14-11 0-2,-1-11 0 2,3-14 0 1,0-20 0-4,0-13 0 3,0-12 0 0,0-16 0 0,0-1-409-2,0-1-935 2</inkml:trace>
    </iact:actionData>
  </iact:action>
  <iact:action type="add" startTime="35888">
    <iact:property name="dataType"/>
    <iact:actionData xml:id="d38">
      <inkml:trace xmlns:inkml="http://www.w3.org/2003/InkML" xml:id="stk38" contextRef="#ctx0" brushRef="#br3">19820 14643 822 0,'0'0'598'8,"0"0"-176"0,0 0-217-2,0 0-205 2,0 0 0 0,0 0 0 1,20-40 0-4,-56 40 0 3,11 0 0 0,2 13 0 0,3 1 0-1,7-5 0 0,10-5 0 1,3 0 0 0,0-4 0 0,0 3 0-2,13-3 0 2,16 0 0 0,6 0 0-2,-12-15 0 2,0-4 0 0,-20 6 0 0,-3 0 0-2,0 9 0 2,0-5 0 0,-10 5 0 1,-19 2 0-4,9 2 0 3,-5 0 0 0,6 0 0 0,-1 19 0-2,4 3 0 4,11 1 0-4,5 1 0 2,0-9 0-2,0 0 0 2,16-7 0 0,12-8 0 0,5 0 0-2,-8 0 0 2,-2 0 0 0,-10-8 0 0,-10-7 0-2,-3 2 0 2,0-5 0 0,0 2 0 1,-16 5 0-4,-4 3 0 3,10 3 0 0,-8 1 0 0,2 4 0-2,15 0 0 2,-14 0 0 0</inkml:trace>
    </iact:actionData>
  </iact:action>
  <iact:action type="add" startTime="36579">
    <iact:property name="dataType"/>
    <iact:actionData xml:id="d39">
      <inkml:trace xmlns:inkml="http://www.w3.org/2003/InkML" xml:id="stk39" contextRef="#ctx0" brushRef="#br3">18912 15333 1042 0,'0'0'802'8,"0"0"-599"-1,0 0-203-1,0 0 0 2,-173 0 0 0,125 0 0 0,3 8 0 0,17-2 0-2,8-5 0 2,4-1 0 0,16 0 0-2,0 0-417 2</inkml:trace>
    </iact:actionData>
  </iact:action>
  <iact:action type="add" startTime="36835">
    <iact:property name="dataType"/>
    <iact:actionData xml:id="d40">
      <inkml:trace xmlns:inkml="http://www.w3.org/2003/InkML" xml:id="stk40" contextRef="#ctx0" brushRef="#br3">18662 15219 1456 0,'0'0'454'7,"0"0"-317"0,0 0-137 0,0 0 0 1,13 150 0-2,-13-116 0 2,0 2 0 0,3-5 0 0,-2-8 0-1,-1-5 0 0,0-1 0 1,0-17 0 0,0 0-805 0</inkml:trace>
    </iact:actionData>
  </iact:action>
  <iact:action type="add" startTime="37150">
    <iact:property name="dataType"/>
    <iact:actionData xml:id="d41">
      <inkml:trace xmlns:inkml="http://www.w3.org/2003/InkML" xml:id="stk41" contextRef="#ctx0" brushRef="#br3">19198 14874 1254 0,'0'0'490'6,"0"166"-212"2,0-53-253-2,-4 0-25 2,-9-6 0 0,13-10 0 0,0-7 0-1,0-17 0 0,0-25 0 1,0-26 0 0,4-22 0-2,8 0-35 2,-12-19-383 0,0-18-884 0</inkml:trace>
    </iact:actionData>
  </iact:action>
  <iact:action type="add" startTime="37876">
    <iact:property name="dataType"/>
    <iact:actionData xml:id="d42">
      <inkml:trace xmlns:inkml="http://www.w3.org/2003/InkML" xml:id="stk42" contextRef="#ctx0" brushRef="#br3">18731 13670 854 0,'0'0'450'9,"0"0"-158"-4,0 0-152 3,0 0-82 0,0 0-18 0,0 0 12-2,-36 19 24 2,23-8 9 1,9 0-85-2,4-3 0-1,0-3 0 2,0 5 0 0,0-3 0 0,0 3 0-2,0-5 0 2,24-2 0 0,10-3 0 0,-8 0 0-2,-2 0 0 2,-8-12 0 0,-14-7 0 1,-2-4 0-4,0 1 0 3,0 5 0 0,-9 9 0 0,-14 8 0-2,-6 0 0 2,4 0 0 0,6 17 0 0,2 8 0-1,13-6 0 0,4-4 0 1,0-4 0 0,0-9 0-2,17-2 0 2,19 0 0 0,-5 0 0 0,-1-6 0-2,-7-11 0 2,-18-2 0 0,-5 3 0 1,0 2 0-4,0 2 0 3,0 7 0 0,-18 5 0 0,-5 0 0-2,3 0 0 2,7 0 0 0,6 2 0 0,7 10 0-2,0-1 0 2,0 3 0 0,0 3 0 0,0 3 0-2,0-17 0 2,0 1-689 0</inkml:trace>
    </iact:actionData>
  </iact:action>
  <iact:action type="add" startTime="38559">
    <iact:property name="dataType"/>
    <iact:actionData xml:id="d43">
      <inkml:trace xmlns:inkml="http://www.w3.org/2003/InkML" xml:id="stk43" contextRef="#ctx0" brushRef="#br3">18049 14450 1198 0,'0'0'540'7,"0"0"-308"1,0 0-155-2,0 0-77 4,0 0 0-4,-211-40 0 2,164 38 0-2,-6 0 0 2,17 2 0 0,11-7 0 0,15 1 0-2,10-8 0 2,0 4 0 0,0-1-705 0</inkml:trace>
    </iact:actionData>
  </iact:action>
  <iact:action type="add" startTime="38808">
    <iact:property name="dataType"/>
    <iact:actionData xml:id="d44">
      <inkml:trace xmlns:inkml="http://www.w3.org/2003/InkML" xml:id="stk44" contextRef="#ctx0" brushRef="#br3">17956 14181 1164 0,'0'0'538'7,"0"0"-256"0,0 0-219-1,0 0-63 2,4 193 0 0,-4-142 0-1,0-9 0 0,0-5 0 1,0-12 0 0,0-3 0-2,0-22-341 2,0 0-1161 0</inkml:trace>
    </iact:actionData>
  </iact:action>
  <iact:action type="add" startTime="39077">
    <iact:property name="dataType"/>
    <iact:actionData xml:id="d45">
      <inkml:trace xmlns:inkml="http://www.w3.org/2003/InkML" xml:id="stk45" contextRef="#ctx0" brushRef="#br3">18373 14062 1656 0,'0'0'322'8,"0"149"-253"-3,-8-56-69 3,-7-1 0 0,-1-4 0 0,3-10 0-2,13-13 0 2,0-15 0 1,0-16 0-2,0-34-111 0,0 0-461 0</inkml:trace>
    </iact:actionData>
  </iact:action>
  <iact:action type="add" startTime="39677">
    <iact:property name="dataType"/>
    <iact:actionData xml:id="d46">
      <inkml:trace xmlns:inkml="http://www.w3.org/2003/InkML" xml:id="stk46" contextRef="#ctx0" brushRef="#br3">17876 12856 27 0,'0'0'1471'8,"0"0"-1227"-3,0 0-154 3,0 0 38 0,0 0-52 0,0 0-65-2,-77 94-11 2,70-72 0 0,6-9 0 1,1-4 0-3,0-6 0 1,0-3 0 1,4 0 0 0,20-8 0-2,8-23 0 2,-8-8 0 0,-10 5 0 0,-7 0 0-2,-7 5 0 2,0 8 0 0,0 4 0 0,0 11 0-2,-4 6 0 2,-13 0 0 0,-2 0 0 0,6 13 0-2,3 17 0 2,-4-5 0 0,13-8 0 0,1-1 0-1,0-5 0 0,0-1 0 1,1-8 0 0,18-2 0-2,5 0 0 2,-10 0 0 0,2 0 0 0,-12-17 0-2,-1-2 0 2,-3-1 0 0,0 0 0 0,0 12 0-2,-3 4 0 2,-14 4 0 0,7 0 0 0,-3 0 0-2,0 17 0 2,5 3 0 0,8-5 0 0,0-11 0-1,3-4 0 0,34 0 0 1,3 0 0 0,-2-4 0-2,-15-11 0 2,-3 4 0 0,-14 9 0 0,-6 2 0-2,0 0 0 2,-26 0 0 0,6 0 0 0,-3 5-365-2</inkml:trace>
    </iact:actionData>
  </iact:action>
  <iact:action type="add" startTime="40375">
    <iact:property name="dataType"/>
    <iact:actionData xml:id="d47">
      <inkml:trace xmlns:inkml="http://www.w3.org/2003/InkML" xml:id="stk47" contextRef="#ctx0" brushRef="#br3">17440 13323 696 0,'0'0'872'5,"0"0"-532"3,0 0-201 0,0 0-139 0,-170-36 0-2,114 36 0 2,8 0 0 0,-3 0 0 1,9 0 0-4,17 0 0 3,9 0 0 0,16 0 0 0,0-9 0-2,0-6-613 2</inkml:trace>
    </iact:actionData>
  </iact:action>
  <iact:action type="add" startTime="40630">
    <iact:property name="dataType"/>
    <iact:actionData xml:id="d48">
      <inkml:trace xmlns:inkml="http://www.w3.org/2003/InkML" xml:id="stk48" contextRef="#ctx0" brushRef="#br3">17221 13121 1160 0,'0'0'462'8,"0"0"-200"-1,0 0-124-1,11 180-113 2,-11-118-25 0,0 0 0-1,0-10 0-1,0-12 0 2,0-37-93 0,0-3-605 0</inkml:trace>
    </iact:actionData>
  </iact:action>
  <iact:action type="add" startTime="40916">
    <iact:property name="dataType"/>
    <iact:actionData xml:id="d49">
      <inkml:trace xmlns:inkml="http://www.w3.org/2003/InkML" xml:id="stk49" contextRef="#ctx0" brushRef="#br3">17580 13016 1646 0,'0'0'330'4,"0"0"-259"4,-3 210-71 0,-4-121 0 0,-2 4 0-1,9-4 0 0,0-7 0 2,0-18 0-2,0-13 0-1,6-21 0 2,-3-30-313 0,2 0-829 0</inkml:trace>
    </iact:actionData>
  </iact:action>
  <iact:action type="add" startTime="41520">
    <iact:property name="dataType"/>
    <iact:actionData xml:id="d50">
      <inkml:trace xmlns:inkml="http://www.w3.org/2003/InkML" xml:id="stk50" contextRef="#ctx0" brushRef="#br3">17509 11995 1020 0,'0'0'430'8,"0"0"-198"0,0 0-72 0,0 0-22-1,0 0-71 0,0 0-67 1,0 0 0 0,0 57 0-2,0-57 0 2,0 0 0 0,0 0 0 0,0 0 0-2,2 0 0 2,1 0 0 0,4-10 0 0,-7-10 0-2,0 6 0 2,0 1 0 2,0 3 0-4,0 7 0 0,0 3 0 2,-7 0 0 0,-9 0 0-2,4 20 0 3,-4 14 0-2,3 6 0 1,9-3 0 0,1-7 0-2,3-8 0 2,0-5 0 0,0-9 0-2,0-3 0 2,7-5 0 0,13 0 0 0,-2 0 0 0,1-20 0-2,-12-10 0 3,-1 5 0-2,-6 1 0 1,0 4 0-2,0 5 0 2,0 6 0 0,0 9 0 0,-13 0 0-2,-6 7 0 2,-1 21 0 0,2-2 0 0,14-8 0-2,1 0 0 2,3-13 0 0,0-1 0 0,0-4 0-2,0 0 0 2,3 0 0 0,5 0 0 0,1 0 0-2,-4 0 0 2,-5 0 0 0,0-7 0 0,0-1 0-2,0-1 0 2,0 3 0 0,0 6 0-2,-5 0 0 2,-4 0-73 0,2 0-1829 1</inkml:trace>
    </iact:actionData>
  </iact:action>
  <iact:action type="add" startTime="42520">
    <iact:property name="dataType"/>
    <iact:actionData xml:id="d51">
      <inkml:trace xmlns:inkml="http://www.w3.org/2003/InkML" xml:id="stk51" contextRef="#ctx0" brushRef="#br3">17199 12456 992 0,'0'0'570'7,"0"0"-260"0,0 0-135 0,0 0-175 0,0 0 0 2,0 0 0-4,-103 2 0 4,52 0 0-1,-2 1 0 0,9-3 0 0,11 3 0-2,3-3 0 2,9 0 0 0,13 0 0-1,8 0 0 0,0 0 0 1,0-6-133-1,0 2-697 2</inkml:trace>
    </iact:actionData>
  </iact:action>
  <iact:action type="add" startTime="42782">
    <iact:property name="dataType"/>
    <iact:actionData xml:id="d52">
      <inkml:trace xmlns:inkml="http://www.w3.org/2003/InkML" xml:id="stk52" contextRef="#ctx0" brushRef="#br3">16989 12357 478 0,'0'0'610'8,"0"0"-210"-1,0 0-132 0,0 0-82-1,0 0-81 2,0 0-105 0,10 126 0 0,-10-72 0-2,0 4 0 2,0-2 0 0,13-4 0-2,-9-14 0 2,11-14 0 0,-6-14 0 0,9-10 0-2,-4 0-309 2,-13-3-585 0</inkml:trace>
    </iact:actionData>
  </iact:action>
  <iact:action type="add" startTime="43098">
    <iact:property name="dataType"/>
    <iact:actionData xml:id="d53">
      <inkml:trace xmlns:inkml="http://www.w3.org/2003/InkML" xml:id="stk53" contextRef="#ctx0" brushRef="#br3">17369 12312 1208 0,'0'0'458'6,"0"0"-140"0,0 0-255 2,0 0-63 0,8 233 0-2,-8-129 0 2,0 3 0 0,16-12 0 0,0-16 0 0,2-25 0-2,2-22 0 2,-20-32 0 0,0 0-287 0</inkml:trace>
    </iact:actionData>
  </iact:action>
  <iact:action type="add" startTime="52081">
    <iact:property name="dataType"/>
    <iact:actionData xml:id="d54">
      <inkml:trace xmlns:inkml="http://www.w3.org/2003/InkML" xml:id="stk54" contextRef="#ctx0" brushRef="#br4">11252 15552 1118 0,'56'64'532'7,"-11"4"-288"-1,-1 4-91 2,5 8-153 0,-19-8 0 0,7-10 0-2,-20-22 0 2,-10-21 0 0,2-19 0 0,-5-10 0-2,-4-54 0 2,0-18 0 0,0-23 0 0,0-4 0-2,0 12 0 2,0 26 0 0,0 24 0 0,0 28 0-1,0 16 0 0,0 3 0 1,0 15 0 0,21 39 0-2,9 21 0 2,15 6 0 0,-10 7 0 0,5-13 0-2,-3-12 0 2,-8-28 0 0,-18-25 0 0,-8-10 0-2,-3-32 0 2,0-44 0 0,0-24 0 0,0-11 0-2,-4 8 0 2,-6 24 0 1,4 27 0-2,6 34 0 0,0 18 0 0,17 0 0 1,24 53 0 0,14 17 0 0,-7 15 0-2,8 2 0 2,2-11 0 0,-19-26 0-2,-11-25 0 3,-12-25 0-2,-16-2 0 2,0-66 0-4,-23-27 0 3,-21-12 0 0,-7 0 0 0,12 26 0-2,16 25 0 2,14 29 0 0,9 27 0 0,9 0 0-1,48 44 0 0,6 25 0 1,17 22 0 0,-6 0 0-2,-4-3 0 2,-10-27 0 0,-10-26 0 0,-20-33 0-2,-12-4 0 2,-7-68 0 0,-11-29 0 1,0-24 0-4,-19-3 0 3,-17 12 0 0,13 31 0 0,6 31 0-2,14 37 0 2,3 15 0 0,7 24 0 0,36 41 0-1,14 18 0 0,4 11 0 1,10-2 0 0,-3-13 0-2,-7-20 0 2,0-25 0 0,-22-26 0 0,-3-8 0-2,-16-8 0 2,-20-17 0 0,0-4-393 0</inkml:trace>
    </iact:actionData>
  </iact:action>
  <iact:action type="add" startTime="53303">
    <iact:property name="dataType"/>
    <iact:actionData xml:id="d55">
      <inkml:trace xmlns:inkml="http://www.w3.org/2003/InkML" xml:id="stk55" contextRef="#ctx0" brushRef="#br4">19479 16338 1034 0,'0'0'806'7,"0"0"-599"1,170 127-207-2,-119-62 0 2,-15-8 0 0,-10-13 0 0,-9-19 0-2,-12-14 0 2,-5-11 0 0,0 0 0 0,0-36 0-2,0-34 0 2,-22-26 0 0,0-6 0 0,2 10 0-2,5 20 0 2,12 23 0 0,3 29 0 0,0 20 0-2,21 0 0 2,19 52 0 0,14 27 0 0,2 12 0-2,-9 8 0 2,9-8 0 0,-15-19 0 2,-15-26 0-4,-9-22 0 0,-9-24 0 2,-8 0 0 0,0-53 0-2,-28-29 0 2,-11-23 0 0,-2 3 0 0,18 11 0-1,2 27 0 0,7 27 0 1,14 29 0 0,0 8 0-2,18 23 0 2,20 35 0 0,-8 12 0 0,6 9 0-2,-15-14 0 2,2-9 0 0,-10-24 0 1,-10-19 0-4,-3-13 0 3,0 0 0 0,0-47 0 0,-6-24 0-2,-29-19 0 2,-7-5 0 0,15 10 0 0,-2 21 0 0,24 22 0-2,5 22 0 2,0 17 0 0,23 3 0-2,22 23 0 2,7 36 0 0,5 8 0 0,-5 7 0-2,3-8 0 2,-14-14 0 0,-21-22 0 1,-4-13 0-4,-16-17 0 3,0 0 0 0,0-30 0 0,-11-41 0-2,-17-20 0 2,-8-8 0 0,11 10 0 0,12 19 0-1,13 19 0 0,0 31 0 1,41 20 0 0,25 0 0 0,4 52 0-2,7 35 0 2,7 25 0 0,13 23 0-2,0 2 0 2,3-10 0 0,-12-26 0 1,-15-35 0-4,-32-36 0 3,-31-30 0 0,-10-10 0 0,0-44 0-2,-47-23 0 2,-14 1 0 0,24 43 0 0,-2 13-907-1</inkml:trace>
    </iact:actionData>
  </iact:action>
  <iact:action type="add" startTime="54789">
    <iact:property name="dataType"/>
    <iact:actionData xml:id="d56">
      <inkml:trace xmlns:inkml="http://www.w3.org/2003/InkML" xml:id="stk56" contextRef="#ctx0" brushRef="#br4">12233 13779 1064 0,'0'0'512'5,"0"0"-174"3,0 0-205 0,0 0-133 0,0 0 0-2,77 155 0 2,-63-106 0 0,5-6 0 0,-1-15 0-2,-2-15 0 2,-12-7 0 0,-1-6 0 0,3-3 0-2,-6-44 0 2,0-21 0 0,0-17 0 0,-6 7 0-1,-4 10 0 1,-1 24 0 2,11 19 0-4,0 16 0 0,0 9 0 1,9 0 0 1,16 29 0 0,8 26 0-2,9 16 0 5,0 10 0-4,2-5 0 1,-4-14 0-2,-14-20 0 3,-10-24 0-2,-14-18 0 0,-2 0 0-2,0-44 0 3,0-20 0 0,-2-11 0 0,-14 4 0-1,9 21 0 0,7 19 0 2,0 20 0-2,0 11 0-1,0 0 0 2,20 17 0 0,5 33 0 0,4 17 0-2,-6 0 0 2,2 1 0 0,-6-14 0 0,1-21 0-2,-7-13 0 2,-9-20 0 0,-1 0 0 0,-3-43 0-2,0-21 0 2,0-12 0 1,-3 2 0-2,-11 13 0 0,4 16 0 0,1 22 0 2,9 16 0-2,0 7 0-1,0 0 0 2,29 30 0 0,-1 24 0 0,-1 8 0-2,5 5 0 2,-7-5 0 0,-6-18 0 0,-6-15 0-2,-13-24 0 2,0-5 0 0,0-25 0 0,-13-39 0-2,-15-26 0 2,-7-17 0 0,-2-5 0 0,9 7 0-1,5 21 0 0,14 34 0 2,9 25 0-2,0 25 0-1,36 5 0 2,12 52 0 0,9 25 0 0,15 19 0-2,-1 8 0 2,3-3 0 0,-1-19 0 0,-13-26 0-2,-26-25 0 2,-17-31 0 0,-17-5 0 0,0-46 0-2,0-30 0 2,-27-13 0 0,-7 2 0 0,4 17 0-1,10 21 0 0,11 25 0 1,9 17 0 0,0 7 0-2,19 7 0 2,11 37 0 0,5 15 0 0,10 8 0-2,-5-1 0 2,1-10 0 0,-10-13 0 0,-11-19 0-2,0-13 0 2,-20-11 0 0,0 0-855 0</inkml:trace>
    </iact:actionData>
  </iact:action>
  <iact:action type="add" startTime="56229">
    <iact:property name="dataType"/>
    <iact:actionData xml:id="d57">
      <inkml:trace xmlns:inkml="http://www.w3.org/2003/InkML" xml:id="stk57" contextRef="#ctx0" brushRef="#br4">18237 15304 778 0,'0'0'688'5,"0"0"-310"3,0 0-175 0,0 0-203 0,184 130 0-2,-140-68 0 2,-7 2 0 0,-1-2 0 0,-9-11 0-2,-13-21 0 2,1-15 0 0,-15-15 0 0,0 0 0-2,0-32 0 2,-35-26 0 0,-1-18 0 0,4-6 0-2,3 7 0 3,20 8 0-2,9 20 0 1,0 16 0-2,12 21 0 2,37 10 0 0,9 0 0 0,8 37 0-1,1 21 0 0,7 16 0 2,6 10 0-2,-15 0 0-1,-3-11 0 2,-8-22 0 0,-22-21 0 0,-21-21 0-2,-8-9 0 2,-3 0 0 0,0-50 0 0,-5-27 0-2,-19-13 0 2,-6 6 0 0,4 8 0 0,8 20 0-2,11 20 0 2,7 15 0 0,0 17 0 0,0 4 0-2,25 3 0 2,11 44 0 1,-13 15 0-2,3 9 0-1,0-7 0 2,-11-8 0 2,-1-25 0-4,-2-12 0 0,-9-16 0 2,-3-3 0 0,0-14 0 0,0-36 0-2,0-18 0 2,-29-7 0 0,1-4 0 0,2 3 0-2,9 8 0 2,4 18 0 0,13 22 0 0,0 17 0-2,33 11 0 2,12 0 0 1,7 25 0-2,-4 16 0-1,-7 3 0 2,-5 0 0 0,-10-7 0 0,-8-10 0-2,-5-10 0 2,-6-11 0 0,-7-6 0 0,0 0 0-2,0 0 0 2,-23-40 0 0,-15-14 0 0,-1-7 0-2,1 0 0 2,12 10 0 0,9 17 0 0,17 17 0-2,0 17 0 2,16 0 0 1,27 34 0-2,2 17 0-1,9 6 0 2,1-8 0 0,-12-12 0 0,-14-14 0-2,-1-14 0 2,-17-9 0 0,2 0 0 0,-8 0 0-2,6-37 0 2,-9-20 0 0,1-12 0 0,1-17 0-2,12-6 0 2,4 4 0 0,21 13 0 0,2 19 0-1,14 17 0 0,2 15 0 2,2 23 0-2,1 1 0-1,-4 13 0 2,6 32 0 0,-7 0 0 0,-11-5 0-2,-8-12 0 2,-18-9 0 0,-8-8 0 0,-12-11 0-2,0 0 0 2,-13 0 0 0,-11-11-457 0</inkml:trace>
    </iact:actionData>
  </iact:action>
  <iact:action type="add" startTime="57802">
    <iact:property name="dataType"/>
    <iact:actionData xml:id="d58">
      <inkml:trace xmlns:inkml="http://www.w3.org/2003/InkML" xml:id="stk58" contextRef="#ctx0" brushRef="#br4">12594 12441 1416 0,'0'0'382'8,"0"0"-154"0,0 0-207-2,27 174-21 2,-24-130 0 0,10-13 0-2,-8-13 0 2,6-15 0 0,-6-3 0 0,-1-15 0 0,-4-32 0-2,0-15 0 2,0 0 0 0,0 3 0-2,0 15 0 2,0 16 0 0,0 11 0 1,0 14 0-2,19 3 0-1,1 4 0 2,11 40 0 0,-1 10 0-2,11 15 0 2,-5-5 0 0,0-14 0 0,-16-23 0 0,-9-17 0-2,-1-10 0 2,-7-17 0 0,-3-36 0-1,0-20 0 0,0-5 0 1,0-3 0 0,0 12 0 0,0 20 0-2,13 17 0 2,1 19 0 2,18 13 0-2,-4 0 0-3,9 50 0 4,0 26 0-1,3 11 0 1,1 9 0-4,11 3 0 3,-9-11 0 0,-6-18 0 1,-13-27 0-4,-14-24 0 4,-10-19 0-2,0 0 0-1,0-41 0 0,-7-36 0 2,-13-18 0 0,4-3 0 1,6 10 0-3,4 32 0 1,6 26 0 2,0 20 0-2,9 10 0 0,15 13 0 0,0 45 0 1,4 23 0 0,-4 9 0-2,0 0 0 2,0-17 0 0,-7-13 0 0,2-21 0-2,-12-14 0 2,3-14 0 0,-7-11 0 0,-3-2 0-2,0-49 0 2,0-18 0 1,-16-17 0-2,5 11 0-1,-3 11 0 2,12 23 0 1,2 21 0-2,0 15 0-1,0 5 0 2,20 0 0 0,6 40 0 0,-9 18 0-2,9 12 0 2,5 4 0 0,-6-12 0 0,1-19 0-2,-10-22 0 2,-3-10 0 0,-12-11 0 0,2 0 0-2,-3-27 0 2,0-27 0 0,0-10 0 0,0-5 0-2,0 15 0 2,-4 10 0 1,4 17 0-2,0 16 0-1,0 11 0 2,0 0 0 0,24 0 0 0,8 37 0-2,0 10 0 2,17 12 0 0,-2 3 0 0,-2-3 0-2,7-3 0 2,-12-8 0 0,-12-17 0-2,-9-9 0 2,-18-16 0 0,-1-6 0 0,0 0 0-2,0 0 0 2,-1-15 0 0,-5 4-409 1</inkml:trace>
    </iact:actionData>
  </iact:action>
  <iact:action type="add" startTime="59318">
    <iact:property name="dataType"/>
    <iact:actionData xml:id="d59">
      <inkml:trace xmlns:inkml="http://www.w3.org/2003/InkML" xml:id="stk59" contextRef="#ctx0" brushRef="#br4">17627 14408 920 0,'0'0'584'7,"0"0"-252"0,0 0-134 1,0 0-185-1,0 0-13 0,0 0 0 1,91 32 0 0,-75-19 0-2,-15-6 0 2,2-3 0 0,-3-4 0 0,0 0 0-2,0-28 0 2,0-20 0 0,-4-5 0 1,-12-3 0-2,9 5 0-1,-2 14 0 2,9 18 0 0,0 19 0-2,0 0 0 2,33 34 0 0,7 30 0 0,0 20 0-1,14 7 0 0,-5 5 0 1,12-2 0 0,9-4 0 1,-7-10 0-4,-18-31 0 3,-13-17 0 0,-22-27 0 0,-10-5 0-2,0-41 0 2,-42-36 0 1,-14-22 0-4,4 2 0 3,-1 7 0 0,13 9 0 0,15 19 0-2,12 19 0 2,13 19 0 0,0 14 0 0,22 10 0 0,21 0 0-2,7 15 0 2,-3 15 0 0,3 4 0-2,-7-1 0 2,-15-2 0 0,1-5 0 0,-18-12 0-2,4-9 0 2,-14-5 0 0,-1 0 0 0,0 0 0-2,0 0 0 2,0-41 0 0,-20-25 0 0,-16-5 0-2,4-7 0 2,-4 14 0 0,4 19 0 0,20 22 0 0,12 18 0-2,0 5 0 2,28 15 0 0,25 35 0 0,7 12 0-2,1 9 0 2,-12-2 0 0,-7-12 0 0,-10-15 0 1,-15-20 0-4,-11-13 0 3,-6-9 0 0,0 0 0-2,-16-23 0 2,-11-25 0 0,-10-5 0-2,4 0 0 2,5 4 0 0,5 14 0 0,7 9 0-1,15 15 0 0,1 9 0 1,0 2 0 0,24 0 0-2,20 7 0 2,5 18 0 0,-1 9 0 0,-4 3 0-2,-11-3 0 2,-8-6 0 0,-10-4 0 1,-12-3 0-2,-3-7 0-1,0-6 0 2,-7-8 0 0,-29 0 0-2,3-25 0 2,-8-34 0 0,8-20 0 0,-1-14 0 0,11 3 0-2,10 15 0 2,13 22 0 0,0 21 0-2,19 27 0 2,37 5 0 0,10 17 0 0,10 33 0-2,4 8 0 2,1 4 0 0,-21-8 0 0,-7-16 0-2,-29-16 0 2,-20-17 0 0,-4-5 0 0,-4 0 0-2,-37-27 0 2,-15-16 0 0,8 0 0 0,-5-2 0-1,17 3 0 0,13 7 0 1,22 1 0 0,1 14 0 0,17 12 0-2,26 8 0 2,11 0 0 0,-7 0 0-2,-7 8 0 2,-20 12 0 0,-20-15 0 0,0 0-537 0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36:21.3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0384">
    <iact:property name="dataType"/>
    <iact:actionData xml:id="d0">
      <inkml:trace xmlns:inkml="http://www.w3.org/2003/InkML" xml:id="stk0" contextRef="#ctx0" brushRef="#br0">6262 12913 1592 0,'0'0'358'7,"0"0"-261"1,0 0-97-2,0 0 0 2,0 0 0 0,0 0 0 0,161-40 0-2,-109 26 0 2,-4 3 0 0,22-3 0 0,11 6 0-2,19 0 0 2,10-1 0 0,12-3 0 0,7-1 0-2,-4-2 0 2,-8-2 0 1,3 0 0-1,-9 2 0-2,15 0 0 2,-2 0 0-1,1 2 0 1,-2-1 0-2,-5 2 0 3,-1 4 0-1,-10 8 0-1,14 0 0 0,-4 0 0 1,3 23 0 0,-7 1 0-1,-1-3 0-1,-3-11 0 3,2-6 0-1,10-4 0-1,-1 0 0-1,0 0 0 2,-2-9 0 0,-14-2 0 1,-4 9 0-4,0 2 0 3,-6 0 0 0,9 5 0 1,-3 26 0-4,2-3 0 4,8 0 0-2,-7-9 0 1,-3-2 0-1,-9-8 0 1,-1-3 0 0,-9-6 0 0,-1 0 0-3,0 0 0 4,8 0 0-1,5-3 0-1,4-9 0-1,3 7 0 2,-6 1 0 0,3 0 0 1,-3-5 0-4,-7 2 0 4,13 2 0-1,-5-1 0 0,-5 4 0-3,7 2 0 4,-13 0 0-1,6 0 0-1,-6 0 0-1,-2 0 0 2,13 0 0 0,2-2 0 1,3-18 0-3,0 0 0 2,-5 6 0 0,2 2 0-1,-8 12 0-1,-5 0 0 3,-7 0 0-1,-6 0 0-1,9 14 0-1,-11 1 0 2,2 0 0 0,3-5 0 2,7 4 0-5,2-1 0 4,-6 3 0-2,0-5 0 2,-9-2 0-3,4-9 0 2,-4 0 0-1,12 0 0 1,4-12 0-1,13-13 0 1,0-4 0 0,3 4 0 0,-4 5 0-2,-12 6 0 2,-10 12 0 0,-10 2 0 0,-16 0 0-2,-9 14 0 2,-9 17 0 0,-20 0 0 0,-10-4 0-3,-16-7 0 5,-11-14 0-4,2-6-2002 1</inkml:trace>
    </iact:actionData>
  </iact:action>
  <iact:action type="add" startTime="11884">
    <iact:property name="dataType"/>
    <iact:actionData xml:id="d1">
      <inkml:trace xmlns:inkml="http://www.w3.org/2003/InkML" xml:id="stk1" contextRef="#ctx0" brushRef="#br0">20904 13029 1480 0,'0'0'350'7,"0"0"-156"1,0 0-171-2,181 10-23 3,-108-10 0-2,11 0 0 1,20 0 0-2,17 0 0 2,26 0 0 0,27 0 0 0,26-3 0-2,15 0 0 2,-1 3 0 0,1 0 0 1,5 3 0-4,8 24 0 4,7-8 0-2,18-3 0 1,-2-7 0-1,10-6 0 1,1-3 0 0,-8 0 0-1,-18 0 0-1,-11 0 0 3,-5 0 0-2,-18 0 0 3,5 0 0-4,-8 0 0 2,-7 0 0 0,-7 0 0 0,-7 0 0-2,-14 0 0 1,-3-12 0 2,-8 1 0-1,-12 6 0-2,-11-4 0 2,-5 6 0 0,-12 3 0 0,-9-3 0-2,7 3 0 2,-9 0 0 0,6 0 0 0,5-2 0-3,-12 2 0 4,-1 0 0-1,5 0 0 0,-2 0 0-3,-2 0 0 3,9 13 0 1,-3 4 0-1,9 0 0-2,6-6 0 2,-3 0 0 0,-2-5 0 0,5-6 0-2,1 0 0 2,-5 0 0 0,8 0 0 0,-4-13 0-2,-2-4 0 2,0 2 0-1,1 3 0 2,3 7 0-3,10 0 0 2,2-1 0 0,2 2 0 0,2-3 0-3,4 2 0 4,1 2 0-1,-2 1 0-1,1 2 0 0,-7 0 0 1,-3 0 0 1,-2 0 0-3,-3 0 0 1,-12 0 0 0,-13 0 0 2,-6-10 0-2,-27-7 0 0,-15-1 0 1,-21 6 0 0,-31-2 0 0,-4-9 0-2,-64-8 0 1,-73-7 0 0,50 21 0 2,-13 17-623-3</inkml:trace>
    </iact:actionData>
  </iact:action>
  <iact:action type="add" startTime="14712">
    <iact:property name="dataType"/>
    <iact:actionData xml:id="d2">
      <inkml:trace xmlns:inkml="http://www.w3.org/2003/InkML" xml:id="stk2" contextRef="#ctx0" brushRef="#br1">3046 12227 570 0,'0'0'378'7,"0"0"-172"0,0 0 30 0,-200-78-42 1,139 57-82 0,-12 11-18-2,2 1 6 3,-5 4-36-2,-6 5 6 2,-2 0-47-4,-4 0-23 3,-3 19 0 0,-6 16 0-2,-3 6 0 2,5 9 0 0,8 4 0 0,8 3 0-2,5 5 0 4,7-1 0-4,6 6 0 2,0 4 0-2,12-2 0 2,3 2 0 0,5-1 0 0,5 1 0 0,8 4 0-2,8 4 0 3,0 3 0-2,4 2 0 2,8-3 0-4,0 5 0 3,8-9 0 0,0 5 0-2,0-4 0 2,0 1 0 0,27-5 0 1,5 0 0 0,20 0 0-3,6 4 0 2,9 7 0 1,7 8 0-4,9 6 0 3,-2-7 0 0,9-7 0 0,7-13 0-2,4-10 0 2,33-5 0 0,12-7 0 0,16-5 0 1,8-2 0-4,1-1 0 3,6-5 0 0,-8 0 0-2,0 4 0 2,-9-10 0 0,1-1 0 0,3-1 0-2,-7-12 0 2,1-9 0 0,3-8 0 1,-1 0 0-2,-3 0 0-2,-6 0 0 4,-18-11 0-2,-13-6 0-1,-11-6 0 2,-6-1 0 1,-4-6 0-1,-7 0 0 1,-12-9 0-4,1-4 0 3,2-4 0 0,-6-7 0 0,2 1 0-2,-8 3 0 2,1 4 0 0,-9 1 0-2,-6 6 0 2,-11-3 0 0,-5 0 0 0,-5 0 0-2,-3 3 0 2,-5-1 0 0,-5-2 0 0,3-9 0-2,-3-1 0 2,-2-10 0 1,2-3 0-2,-6-6 0-1,-5 4 0 2,4-1 0 0,-13 4 0 0,-3 2 0-2,0 2 0 2,0 2 0-1,0-4 0 2,0-3 0-4,-8-1 0 4,-7-8 0-1,-10-5 0 0,-7 7 0-2,-3-5 0 2,-10 6 0 1,0 7 0-1,-11 0 0-3,-4-2 0 3,-18 2 0 1,-6 0 0-2,-19-4 0 0,-13 4 0 0,-6-7 0 1,-15-5 0 0,3-9 0-2,-15-4 0 2,-5 2 0 0,-18 14 0 0,-12 23 0-2,-10 24 0 2,-14 23 0-1,-6 3 0 2,4 0 0-3,8 17 0 2,17-4 0 0,28-1 0 0,16-4 0 0,24-4 0-2,8 8 0 2,25 1 0 0,17 7 0-2,17 7 0 2,22 5 0 0,14 2 0 0,14-23 0 0,3-6-1343-4</inkml:trace>
    </iact:actionData>
  </iact:action>
  <iact:action type="add" startTime="16548">
    <iact:property name="dataType"/>
    <iact:actionData xml:id="d3">
      <inkml:trace xmlns:inkml="http://www.w3.org/2003/InkML" xml:id="stk3" contextRef="#ctx0" brushRef="#br1">20619 8523 666 0,'0'0'290'8,"0"0"-106"0,0 0 60-1,0 0-54-1,0 0-80 2,-221-93-8 0,133 99-4 0,-1 29-28-2,-11 17-16 2,-13 14-15 0,2 15-39 0,-23 14 0-2,14 14 0 2,-5 18 0 0,5 14 0 0,7 7 0-1,9 10 0 0,-5-7 0 1,-7-7 0 0,-4-1 0-2,4-3 0 2,14 15 0 1,5 11 0-2,13 4 0-1,4 2 0 2,6 3 0 0,5-3 0 0,5 0 0-1,-3-5 0 0,14 4 0 1,2 6 0 0,7 3 0-2,8-2 0 3,9-3 0-1,-7-5 0-1,14-7 0 0,1-8 0 1,15-6 0 0,4-9 0-1,0-1 0-1,0 4 0 2,33 2 0 1,14 11 0-2,9 7 0 0,9-1 0 0,-1-4 0 2,9-14 0-2,-7-21 0 0,5-17 0 0,-4-16 0 1,-6-13 0 0,6-7 0-2,-11-4 0 2,1 9 0 0,-1 0 0 0,-11-2 0-2,15-5 0 3,0-12 0-1,17-6 0 0,6-12 0 0,1-8 0-3,10-13 0 4,-10-6 0-2,9-2 0-1,-9-5 0 3,0 9 0-2,0-6 0 1,6-1 0-2,-10-6 0 2,-12 0 0 0,4 0 0 1,-5-20 0-4,-9-21 0 4,1-16 0-2,5-14 0 1,-4-4 0-2,-4-13 0 2,5-4 0 1,3-5 0-2,8-2 0 0,-4 5 0 0,6 10 0 2,-5 3 0-2,-10-3 0 0,-3-12 0 1,-12-11 0-1,-6-9 0 1,-6 2 0-1,-9 4 0 0,-6 9 0 2,-5 5 0-2,7 12 0-1,-2 5 0 3,3 6 0-2,-1 7 0 1,1-3 0-2,1 0 0 2,-1-8 0 0,0-1 0 1,-4-7 0-3,0-5 0 1,-4 1 0 2,4 2 0-2,-3-1 0-1,-3-2 0 3,4 0 0-1,-6 1 0-1,8-2 0 2,-9-1 0-4,9-9 0 4,1-12 0-1,3-1 0-3,4-4 0 4,-4-1 0-2,9 4 0 1,-6 3 0-2,2 4 0 2,1 4 0 1,7 1 0-1,-5 2 0-3,4 2 0 3,-8-8 0 1,-1-3 0-2,8-13 0-1,-11 0 0 2,-10-1 0 0,-1-3 0 0,-9 7 0-1,0-4 0 1,0-3 0 0,0 1 0 0,0-3 0-2,-16 3 0 3,-7-2 0-2,-12 9 0 0,-4-4 0-1,-4 14 0 2,-11 6 0 1,3 15 0-2,-8 22 0-1,2 19 0 2,4 20 0 1,5 10 0-2,1 5 0-1,-2 4 0 3,4 1 0-2,-7 3 0 2,-9 1 0-2,-3 3 0-1,-4 0 0 2,-12 20 0 1,4 22 0-1,-4 9 0-2,19 2 0 1,2 0 0 1,2-5 0-2,12-9 0 2,9-5 0 0,0-4 0 1,36-23-125-4,0-4-1461 3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5:36:21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351">
    <iact:property name="dataType"/>
    <iact:actionData xml:id="d0">
      <inkml:trace xmlns:inkml="http://www.w3.org/2003/InkML" xml:id="stk0" contextRef="#ctx0" brushRef="#br0">6460 15562 728 0,'0'0'246'8,"0"0"-120"-1,0 0 6 2,0 0-36-3,0 0-46 2,0 0 26-1,0 0 58 2,144 148 20-3,-107-140-12 2,-4 5-40-1,6-1-41 2,-8 1-61-3,-2-1 0 1,-8 2 0 2,-2-5 0-1,-10-7 0-2,-6 1 0 1,6 1 0 2,-9-4 0-1,4 0 0-2,-4 0 0 2,0 0 0 0,0 0 0 0,0 0 0-3,0 0 0 4,0 0 0-2,-23-4 0 2,2-7 0-3,-8-2 0 1,2-4 0 1,-9 0 0 1,8-3 0-3,-2 5 0 2,4 2 0-1,1-3 0 2,7 6 0-3,0 2 0 2,2 2 0 0,7 3 0 0,-3 3 0-2,8 0 0 2,1 0 0-1,-1 0 0 2,4 0 0-3,0 0 0 2,0 0 0-1,0 0 0 2,0 22 0-3,14 7 0 4,7-4 0-4,-1 0 0 1,9-1 0 0,-6-9 0 0,2 2 0 2,-5-2 0-1,0-8 0-2,-11-3 0 2,1-2 0 0,-8-2 0-1,-2 0 0-1,0 0 0 2,0 0 0 0,0 0 0 1,0 0 0-3,0 0 0 2,-18 0 0 0,-12-13 0 0,-6-6 0-2,-2-5 0 2,2 4 0 0,12 4 0 0,4-1 0-1,4 6 0 0,7-3 0 1,-2 7 0 0,9 2 0-2,2 5 0 2,0 0 0 0,0 0 0 0,0 0 0-2,18 0 0 2,21 8 0 0,3 10 0 1,1-5 0-3,10 2 0 2,-13-10 0 1,-12-2 0-2,-9-3 0-2,-5 0 0 3,-14 0 0 0,0 3 0 0,0-3 0-2,0 5 0 2,0 4 0 0,-27 2 0 0,9-5 0-2,-2-1-809 2</inkml:trace>
    </iact:actionData>
  </iact:action>
  <iact:action type="add" startTime="17718">
    <iact:property name="dataType"/>
    <iact:actionData xml:id="d1">
      <inkml:trace xmlns:inkml="http://www.w3.org/2003/InkML" xml:id="stk1" contextRef="#ctx0" brushRef="#br0">6078 15186 950 0,'0'0'252'7,"0"0"82"-1,0 0-2 2,0 0-153 0,0 0-179 0,0 0 0-2,0 0 0 2,3 0 0 0,-13 0 0-3,-20 0 0 4,-14 0 0-2,-11 0 0 2,10 0 0-1,-11 0 0-2,9 0 0 2,7 0 0 0,6 0 0 0,14 0 0-3,13 0 0 4,7 0 0-1,0 0 0 0,0 0 0-2,0 0 0 2,4 0 0-1,28 0 0 0,16-2 0 1,5 2 0 0,7 0 0 0,-9 0 0 0,-1 0 0-2,-11 0 0 1,-7 0 0 2,-13 0 0-1,-3 0 0-1,-14 0 0 0,-2 0 0 1,0 0 0-2,0 0 0 2,0 0 0 0,0 0 0 0,-8 0 0-2,-21-4 0 2,2-4 0 0,-7 1 0 0,11-3 0 0,3 3 0-2,3 3 0 2,6 1 0 0,3-5 0 0,8 6 0-2,0-5-1845 2</inkml:trace>
    </iact:actionData>
  </iact:action>
  <iact:action type="add" startTime="18287">
    <iact:property name="dataType"/>
    <iact:actionData xml:id="d2">
      <inkml:trace xmlns:inkml="http://www.w3.org/2003/InkML" xml:id="stk2" contextRef="#ctx0" brushRef="#br0">5881 14914 1040 0,'0'0'290'8,"0"0"-148"-3,0 0 34 4,0 0 4-2,0 0-30 2,0 0-81-3,0 129-69 2,0-85 0-1,0 5 0 0,0 1 0 1,-3 1 0-1,-1-7 0 2,1-7 0-1,2-12 0-2,-8-8 0 1,9-14 0 2,0-3 0-1,0 0 0-2,0 0 0 2,0 0 0 0,0-3 0 0,0-24 0-2,0-7 0 2,0 3 0 0,0 13 0 0,0 10 0-2,0 8 0 2,0 0 0 0,0 0 0 0,0 8 0-2,0 21 0 1,-3-1 0 2,-1-7 0-1,1-11 0-2,-5-7 0 2,8-3 0 0,0 0 0 0,0 0 0-2,0 0-621 1</inkml:trace>
    </iact:actionData>
  </iact:action>
  <iact:action type="add" startTime="18880">
    <iact:property name="dataType"/>
    <iact:actionData xml:id="d3">
      <inkml:trace xmlns:inkml="http://www.w3.org/2003/InkML" xml:id="stk3" contextRef="#ctx0" brushRef="#br0">6423 14700 492 0,'0'0'364'12,"0"0"-98"-11,0 0 16 7,0 0-20 0,0 0-24 0,0 0-95-2,-7 167-143 2,-9-98 0 0,-4 8 0 0,2 4 0-2,0 0 0 2,6 6 0 0,-4-1 0 2,3-5 0-3,3-17 0-1,0-19 0 2,10-21 0 0,0-18 0 0,0-6 0-3,0 0 0 3,0-6 0 0,0-35 0 0,13-21 0-2,7-11 0 2,-4-9 0 0,-4 3 0 0,-4 2 0-2,-5 6 0 2,4 11 0 0,-7 11 0-2,0 6 0 2,0 7 0 0,0 7 0 0,2 9 0 0,7 7 0-2,-9 8 0 2,0-2 0 0,0 5 0-2,0 2 0 2,0 0 0 0,0 22 0 0,0 32 0-2,0 18 0 2,-11 10 0 0,4-3 0 0,1-8 0 0,-4 2 0-2,6-18 0 2,-8-11 0 0,11-14 0 0,-2-13 0-2,3-15 0 2,0-2 0 0,0 0 0 0,0-14 0-2,3-39 0 2,14-26 0 0,6-24 0-2,-5-19 0 2,-2-2 0 0,-3 12 0 0,-3 22 0 0,-9 32 0-2,11 26 0 2,-9 17 0 0,-3 15 0 0,0 0 0-2,0 21 0 2,0 46 0 0,-16 26 0 0,0 11 0-2,-4-3 0 2,15-8 0 0,-9-15 0 0,12-17 0-2,0-17 0 2,2-19 0 0,0-11 0 0,0-11 0-2,0-3 0 2,0 0 0 0,0 0 0 0,0-9 0-2,2-2-455 2</inkml:trace>
    </iact:actionData>
  </iact:action>
  <iact:action type="add" startTime="21099">
    <iact:property name="dataType"/>
    <iact:actionData xml:id="d4">
      <inkml:trace xmlns:inkml="http://www.w3.org/2003/InkML" xml:id="stk4" contextRef="#ctx0" brushRef="#br0">11365 14331 168 0,'0'0'146'8,"0"0"-64"-2,0 0 104 2,0 0 12 0,0 0 22 0,0 0 56-2,0 0 50 2,4 0-90 0,-4 0-88 0,0 0-87-2,-4 0-61 2,-25 0 0 0,6 0 0 0,-2 0 0-2,-4 0 0 2,6 0 0 0,5 4 0 0,13-1 0-2,-3-3 0 2,8 0 0-1,0 0 0 1,0 0 0-1,0 0 0 1,13 0 0 0,21 0 0 0,2 0 0-2,-7 3 0 2,3 2 0 0,-12-3 0 0,-13 2 0-2,-7-4 0 1,0 0 0 2,0 0 0-1,0 0 0-2,-27-14 0 2,-9-10 0 0,-2 7 0 0,-1 7 0-2,18 2 0 2,1 6 0 0,13 2 0 0,7 0 0-3,0 0 0 4,0 0 0-2,0 0 0 2,30 0 0-3,17 0 0 2,1 7 0 0,-5 1 0-1,-10-3 0 0,-9-1 0 1,-20-4 0 0,-4 3 0 0,0-3 0-2,0 0 0 2,-28 0 0 0,-12-8 0-1,-4-9 0-1,8 5 0 3,-2 1 0-1,6 8 0 0,9 3 0-2,19 0 0 1,0 0 0 2,4 0 0-1,0 0 0-2,23 0 0 2,22 7 0-1,8 3 0 2,-2-3 0-3,-10-7 0 2,-12 0 0 0,-19 0 0 0,-10 0 0-2,0-10 0 2,0-12 0 2,-28 0 0-4,-18 7 0 0,-3 10 0 2,-1 5 0 0,-2 0 0 0,13 0 0-2,11 0 0 2,8 13 0 0,7 4 0 0,13-3 0-2,0 4 0 2,0-4 0 0,16-1 0 0,20 2 0-2,-4-4 0 2,7-5 0 0,-10-4 0 0,-17-2 0-2,-2 0 0 2,-7 0 0 0,-3 0 0 0,0 0 0-2,0 0 0 4,-13 0 0-4,-10-12 0 2,-8 7 0-2,2 3 0 2,5-1 0 0,8 3 0 0,11 0 0-2,5 0 0 2,0 0 0 0,0 0 0 0,0 0 0-2,8 0 0 2,25 0 0 0,-10 0 0 0,10 0 0-2,-14 0 0 2,-10-12 0 0,4-3 0 0,-10 0 0-2,-3-2 0 2,0 5 0 0,0 4 0 0,0 8 0 0,-3 0 0-2</inkml:trace>
    </iact:actionData>
  </iact:action>
  <iact:action type="add" startTime="22749">
    <iact:property name="dataType"/>
    <iact:actionData xml:id="d5">
      <inkml:trace xmlns:inkml="http://www.w3.org/2003/InkML" xml:id="stk5" contextRef="#ctx0" brushRef="#br0">11560 14623 168 0,'0'0'990'8,"0"0"-738"0,0 0-122-2,0 0 22 2,0 0 10 0,0 0-8-3,0 0-115 4,137-44-39-1,-104 36 0 0,5-3 0-2,-5 2 0 1,0 0 0 2,-12 8 0-1,-14 1 0-2,-1-4 0 2,-6 4 0 0,0 0 0 0,0 0 0-3,-26 0 0 3,-5 0 0 1,-12 0 0-1,-7 4 0 0,10 9 0-2,8 1 0 1,0-3 0 2,15-2 0-4,7-7 0 3,10-2 0 2,0 0 0-4,0 0 0 0,0 0 0 3,26 0 0-1,14 0 0 0,4 0 0-2,-11 0 0 1,-10 0 0 2,-18 0 0-1,-5 0 0-3,0 0 0 4,0 0 0-1,0-2 0 0,-24 2 0-2,-9 0 0 2,10 0 0 0,-2 0 0 0,12 0 0-2,10 0-185 1</inkml:trace>
    </iact:actionData>
  </iact:action>
  <iact:action type="add" startTime="23453">
    <iact:property name="dataType"/>
    <iact:actionData xml:id="d6">
      <inkml:trace xmlns:inkml="http://www.w3.org/2003/InkML" xml:id="stk6" contextRef="#ctx0" brushRef="#br0">12500 14087 496 0,'0'0'580'8,"0"0"-230"0,0 0-84 0,0 0-16-2,0 0-145 2,0 0-105 0,0 0 0 0,1 129 0-2,-1-58 0 1,0 5 0 2,0 3 0-1,0 3 0-2,0 2 0 1,0-1 0 2,0-3 0-2,0-1 0 0,-1-18 0 1,-2-13 0 1,-4-15 0-1,1-16 0-2,3-9 0 2,3-4 0-1,-4-2 0 1,4-2 0-2,0 0 0 2,0-2 0 0,0-49 0 0,0-25 0-2,0-20 0 2,4-18 0 0,5-8 0 0,1 5 0-2,-9 10 0 2,2 22 0 0,-3 21 0 0,0 21 0-2,0 18 0 2,0 11 0 0,0 6 0 0,0 6 0-2,0 2 0 2,0 0 0 0,0 0 0 0,0 0 0-2,0 38 0 2,0 16 0 0,0 10 0 0,0 9 0-2,0 7 0 2,0 6 0 0,-3 1 0 0,2 1 0-2,1-4 0 2,0-12 0 0,0-18 0 0,0-17 0-2,0-20 0 2,-3-12 0 0,3-5 0 0,0 0 0-2,0-8 0 2,0-34 0 1,0-7 0-2,0 25 0-1,-3 4-675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3:48:37.0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</inkml:brush>
  </inkml:definitions>
  <iact:action type="add" startTime="14047">
    <iact:property name="dataType"/>
    <iact:actionData xml:id="d0">
      <inkml:trace xmlns:inkml="http://www.w3.org/2003/InkML" xml:id="stk0" contextRef="#ctx0" brushRef="#br0">2307 12210 280 0,'0'0'836'7,"0"0"-518"1,0 0-88 0,0 0-82-2,0 0-80 3,163 59-34-2,-110-56 10 1,-4-3-24-2,16 0 8 2,-1 0 13 0,-3 0-41 0,-2 0 0-2,2 0 0 2,-13 0 0 0,-6 0 0 0,-4 0 0-2,-15 0 0 2,-3-3 0 0,-4-3 0 0,-14 2 0-2,0 4 0 2,-2 0 0 0,0 0 0 0,-14 0 0-2,-35 0 0 3,-28 0 0-2,-7 0 0 1,-13 2 0-2,10 15 0 2,3 2 0 1,-6 4 0-1,10-3 0-2,-1-3 0 1,1 0 0 2,0-6 0-2,12-1 0-1,15-6 0 3,13 1 0-1,19-5 0 0,11 0 0-3,10 0 0 4,0 0 0-2,11 0 0 1,44 0 0-1,19 0 0 1,15 0 0 0,0 0 0-1,-2 0 0-1,-4 0 0 3,-12 0 0-1,-11 0 0-1,-8 3 0 0,-9 2 0 1,-7-2 0 0,-2-3 0-1,-8 0 0-1,-9 0 0 3,-4 0 0-1,-10-11 0-1,-3 2 0-1,0 1 0 3,-13-5 0-2,-26 1 0 2,-10 1 0-3,-11 0 0 2,1 5 0 0,-2 6 0-1,-9 0 0 0,11 0 0 0,-2 0 0 2,15 6 0-1,5 1 0-2,16-1 0 1,10 1 0 2,12-7 0-1,3 0 0-2,0 0 0 1,30-13 0 2,27-6 0-1,6 3 0-2,14-1 0 2,-13 5 0 0,-3 1 0 0,-12 2 0-2,-7 5 0 2,-13 1 0-1,-23 3 0 2,-6 0-595-4</inkml:trace>
    </iact:actionData>
  </iact:action>
  <iact:action type="add" startTime="19110">
    <iact:property name="dataType"/>
    <iact:actionData xml:id="d1">
      <inkml:trace xmlns:inkml="http://www.w3.org/2003/InkML" xml:id="stk1" contextRef="#ctx0" brushRef="#br0">9111 8686 712 0,'29'-3'372'7,"-5"-2"-168"0,2-1 6 1,5 6-2-1,8-2-76 0,5 2-8 2,12 0-39-2,-1 0-85-1,22 0 0 2,4 0 0 1,18 0 0-2,11 0 0-1,-1 0 0 2,-5 0 0 0,5 0 0 0,-8 0 0 0,6 0 0-1,-4 0 0 0,-1 0 0 2,6 0 0-3,-6 0 0 2,5 0 0-1,-4-6 0 1,-4 0 0-2,-20 3 0 3,-18 3 0-2,-19 0 0 2,-20 0 0-4,-6 0 0 4,-13 0 0-1,-3 15 0 0,0 1 0 0,0-3 0-2,0 8 0 2,-23-1 0-1,-21 0 0 0,-24-1 0 1,-20-11 0-1,-11-2 0 2,-24-6 0-4,-5 0 0 4,-12 0 0-2,-10 0 0 1,10 0 0-1,5 0 0 1,7 0 0 0,5 0 0 0,6 0 0-2,-6 0 0 1,5 0 0 2,7 0 0-2,2 0 0-1,25 4 0 2,7 0 0 1,16 2 0-2,15-1 0 0,12 1 0 1,14-3 0-1,13-3 0 1,7 0 0-2,0 0 0 3,0 0 0-2,7-17 0 2,34-5 0-3,-2 5 0 1,1 12 0 2,14 1 0-1,-8 4 0-3,-5 0 0 4,3 0 0-1,-7 0 0 0,-1 0 0-3,4 0 0 4,-7 0 0-2,-1-8 0 2,4 5 0-3,-4 1 0 2,0 2 0-1,1 0 0 2,-4 0 0-4,-16 0-233 4,-8 0-1159-2</inkml:trace>
    </iact:actionData>
  </iact:action>
  <iact:action type="add" startTime="20543">
    <iact:property name="dataType"/>
    <iact:actionData xml:id="d2">
      <inkml:trace xmlns:inkml="http://www.w3.org/2003/InkML" xml:id="stk2" contextRef="#ctx0" brushRef="#br0">12935 8760 656 0,'0'0'620'6,"0"0"-272"1,0 0-152 1,0 0-44 0,0 0-80-1,0 0-69 0,165-8-3 1,-81 1 0 0,29-3 0-1,7-5 0 1,8 10 0-1,8 5 0 1,-8 0 0-2,6 0 0 2,-2 11 0 0,-7 6 0 1,0-4 0-2,-5-2 0 0,3-8 0 2,-5-3 0-1,-1 0 0-2,-20 0 0 2,-10-14 0 0,-14 6 0 0,-15 8 0-2,-8 0 0 2,-9 0 0-1,-5 0 0 2,-10 0 0-3,-8 0 0 3,-5 0 0-3,-6 0 0 1,-7 0 0-1,0 0 0 3,0 0 0-2,0 0 0 1,-57 0 0-2,-14 0 0 2,-26 0 0 1,-20 0 0-1,-3 0 0-3,-18 0 0 4,-1 0 0-2,7 0 0 1,-9 0 0-1,3 0 0 0,-2 4 0 1,1 0 0 1,1 5 0-3,2-7 0 2,14-2 0 0,15 0 0-1,14 0 0-1,12 0 0 3,11 0 0-1,17 0 0 0,12 0 0 0,8 0 0-3,20 0 0 4,0 0 0-2,13 0 0-1,0 0 0 2,0 0 0 1,0 0 0-2,0 0 0-1,7 0 0 2,29 0 0 0,21 0 0 1,9 0 0-2,24 0 0 0,14 0 0 3,24 0 0-4,29 0 0-1,1 0 0 3,16 0 0 0,-24 0 0 0,4 0 0-1,-13 6 0 0,-5 5 0 2,-12-2 0-1,-16-3 0-3,-11-6 0 4,-4 0 0 0,-22 0 0-1,-15-20 0-2,-15-3 0 2,-21 3 0 0,-8 6 0 0,-12 14 0-4,0 0-743 5</inkml:trace>
    </iact:actionData>
  </iact:action>
  <iact:action type="add" startTime="22131">
    <iact:property name="dataType"/>
    <iact:actionData xml:id="d3">
      <inkml:trace xmlns:inkml="http://www.w3.org/2003/InkML" xml:id="stk3" contextRef="#ctx0" brushRef="#br0">2692 8908 648 0,'0'0'196'5,"0"0"-60"3,0 0-2 0,0 0-56 0,-209-57 4-1,149 57 70 0,-13 3-2 1,-7 28-32 0,-4 7-58-2,3 9-30 2,4 12-20 0,11 8-2 0,12 12-8-2,28 6-2 2,9-2-4 0,17 2-4 1,4 0-8-4,55-4-2 6,36-7 4-6,28-10 16 3,13-23 8-2,-8-28-2 3,-27-13 24-2,-15-43 8 1,-31-41-26-1,-19-26-8 0,-16-22-4 2,-8-12-6-1,-12-2-30-2,0 97-122 1,0 17-408 1</inkml:trace>
    </iact:actionData>
  </iact:action>
  <iact:action type="add" startTime="22903">
    <iact:property name="dataType"/>
    <iact:actionData xml:id="d4">
      <inkml:trace xmlns:inkml="http://www.w3.org/2003/InkML" xml:id="stk4" contextRef="#ctx0" brushRef="#br0">3028 6008 826 0,'0'0'150'7,"0"0"-40"0,0 0 10 0,-197 28-22 2,131 9-34-2,-7 5 8-1,9 14-50 2,8 9-10 0,8 7-4 1,28 13 0-4,17 9-2 3,3 0 0 0,19-4-6 1,39-2 2-4,24-15 2 3,20-8-2 0,18-18 6 1,-8-20 16-3,-4-18 30 2,-26-9 60-1,-26-24-48 1,-21-44-46-1,-23-27-20 0,-12-27 0 2,0-10-16-2,-19-2-64-1,-22 10-204 2,16 87-76 0,5 23-436 0</inkml:trace>
    </iact:actionData>
  </iact:action>
  <iact:action type="add" startTime="30913">
    <iact:property name="dataType"/>
    <iact:actionData xml:id="d5">
      <inkml:trace xmlns:inkml="http://www.w3.org/2003/InkML" xml:id="stk5" contextRef="#ctx0" brushRef="#br1">3621 8894 732 0,'0'0'490'5,"0"0"-246"3,0 0-78 0,0 0-20 0,195-3-64-1,-82 3-28 0,29 0 14 2,24 0-3-2,29 0-65-1,5-6 0 2,-6 2 0 0,-10 1 0 0,-16-3 0-1,-10 0 0 1,-3-6 0-1,-14-1 0 2,-16-4 0-4,-25-3 0 3,-29 6 0 1,-25 3 0-1,-23 5 0-2,-19 6 0 2,-4 0 0-1,0-6 0 2,-43 1 0-3,-54-4 0 2,-47 1 0 0,-37 8 0-1,-28 0 0 0,-27 0 0 1,-17 7 0 0,3 18 0 0,10 2 0-2,19-2 0 2,36-5 0-1,28-6 0 1,37-5 0-2,43-7 0 2,36-2 0 1,28 0 0-2,13 0 0-1,29-15 0 3,55-10 0-1,41 9 0 0,33 14 0-2,26 2 0 1,16 0 0 3,-6 8 0-4,-14 9 0 1,-35-4 0 1,-25-6 0-1,-33-7 0 1,-29 0 0-2,-58 0 0 2,0 0-263 0</inkml:trace>
    </iact:actionData>
  </iact:action>
  <iact:action type="add" startTime="32075">
    <iact:property name="dataType"/>
    <iact:actionData xml:id="d6">
      <inkml:trace xmlns:inkml="http://www.w3.org/2003/InkML" xml:id="stk6" contextRef="#ctx0" brushRef="#br1">3142 16780 976 0,'0'0'430'8,"0"0"-212"-3,0 0-70 3,0 0-58 0,0 0-32 0,258 88-14-2,-113-69 12 2,26-11-29 0,29-3-27 0,7-5 0-1,-11 4 0 0,-20-3 0 2,-35-1 0-2,-24 7 0 0,-41-7 0 1,-36 0 0-1,-24 0 0 2,-14 0 0-4,-2 0 0 3,-58 0 0 0,-74-12 0 2,-59-7 0-4,-40 6 0 2,-21-4 0-1,11 9 0 2,27-5 0-3,40 6 0 1,43-3 0 2,47 4 0-1,39 1 0-2,24 2 0 2,21-2 0-1,17-3 0 0,55-1 0 0,50 6 0 0,42 3 0 1,33 0 0 0,8 0 0-2,-13 25 0 3,-24 0 0-1,-40 7 0-1,-28-7 0-1,-30-8 0 3,-43-10 0-2,-25 3 0 2,-14-10 0-4,-98 0 0 3,-41 0 0 1,-56-17 0-4,-5-11 0 4,16 1 0-2,36 7 0 2,47 8 0-1,49 8 0-2,43 3 0 1,21-6 0 1,29 7-359 0,27 0-925-1</inkml:trace>
    </iact:actionData>
  </iact:action>
  <iact:action type="add" startTime="43419">
    <iact:property name="dataType"/>
    <iact:actionData xml:id="d7">
      <inkml:trace xmlns:inkml="http://www.w3.org/2003/InkML" xml:id="stk7" contextRef="#ctx0" brushRef="#br0">21694 9668 362 0,'33'-7'454'8,"-15"7"-304"-1,5 0-44 2,0 0-10-1,16 0-20-3,12 0 46 4,-3 7 6-1,11 6 8 0,8-8-8-3,4 1-44 6,-4-6-10-5,7 0-36 0,-11 0-2 2,-10 0-12 0,-6 0-8-1,-19 0 1 3,1 0-17-5,-22 0 0 4,5 0 0-1,-12 0 0-3,0 0 0 3,0 0-33 0,-16 0 33 1,-25 0 6-4,-18 0 12 2,-8 0-12 2,-27 0-3-2,-6 0-3 0,0 0 0 2,0 6 0-2,19 5 0 2,4 3 0-4,17-3-5 3,17 4-21 0,5-8 4 0,18-1 8 0,17-6 12-2,3 0-2 2,0 0-44 0,7 0 48-2,43 0 12 2,13 0 4 1,19 0-6-1,10 0 0-3,8 0-4 3,0 0 0 0,-11 0 0 0,-14 0-2-2,-14 0 0 2,-20 0 4-1,-18 0 0 3,-6 0-8-6,-14 0 0 5,-3 0-8-1,0 0-30 0,0-6-40 1,0 0-68-3,0 6-230 1,0-1-454 1,-4 1 335-1</inkml:trace>
    </iact:actionData>
  </iact:action>
  <iact:action type="add" startTime="45159">
    <iact:property name="dataType"/>
    <iact:actionData xml:id="d8">
      <inkml:trace xmlns:inkml="http://www.w3.org/2003/InkML" xml:id="stk8" contextRef="#ctx0" brushRef="#br0">18659 10847 546 0,'0'0'368'7,"0"0"-152"1,0 0-4 0,0 0-48-2,174 0-28 2,-131 0-16 0,-2 0-16 1,2 0-16-4,-2 0 2 3,-2 0-87 0,2 0-3 0,-10 0 0-2,-3 0 0 2,-8 0 0 0,-2-5 0 0,1 1 0-1,-11-1 0 0,4 5 0 1,-5-3 0 0,-7 3 0-2,0 0 0 2,0 0 0 0,-27 0 0 0,-26 0 0-2,6 0 0 2,-13 0 0 0,-1 0 0 1,2 0 0-4,2 0 0 5,15 0 0-3,3 3 0 1,12 2 0-3,6 2 0 4,8-7 0-2,13 0 0 1,0 0 0-1,0 0 0 0,41 0 0 2,18-7 0-2,20-1 0 0,5 6 0 0,0-1 0 2,4 0 0-1,-14-1 0-2,-3 4 0 2,-7-1 0-1,-21 1 0 2,-2 0 0-2,-9-4 0 0,-15 2 0 1,-7 2 0-1,-7 0 0-1,-3 0 0 2,0-3 0 0,-6-4 0 0,-41 0 0-1,-23-2 0 0,-1 7 0 1,-6 2 0 1,0 0 0-3,16 0 0 1,5 0 0 1,14 0 0 1,17 0 0-4,8 0 0 3,14 0 0 0,3 0 0 1,0 0 0-4,3 0 0 3,37 0 0 1,1 0 0-2,0 0 0 0,5 0 0 0,-5 5 0 2,-8 5 0-1,3-7 0 0,-16 1 0-3,-15-1 0 3,-5-3 0 0,0 3 0-2,-21 3 0 2,-35 2 0 0,-17 2 0 1,-12 2 0-3,-2-1 0 2,7 0 0-1,19-7 0 2,21-4 0-4,17 0 0 4,23 0 0-2,0-6 0 2,7-3-137-3,26 5-1491 2</inkml:trace>
    </iact:actionData>
  </iact:action>
  <iact:action type="add" startTime="47747">
    <iact:property name="dataType"/>
    <iact:actionData xml:id="d9">
      <inkml:trace xmlns:inkml="http://www.w3.org/2003/InkML" xml:id="stk9" contextRef="#ctx0" brushRef="#br0">26363 9900 1140 0,'0'0'450'8,"0"0"-244"0,0 0-68-2,0 0-56 1,0 0-51 1,223 0-31 0,-124 0 0-2,37 0 0 2,25 0 0 0,30 0 0 0,22-8 0-1,-8-6 0 0,-11 5 0 2,-33 9 0-1,-31 0 0-2,-19 0 0 1,-32 9 0 1,-18 1 0 1,-20-3 0-3,-21-7 0 3,-5 0 0-3,-15 0 0 3,0 0 0-4,-40 0 0 3,-52-3 0 0,-45-17 0 0,-32 3 0-2,-34 6 0 2,-28 2 0 0,4 5 0 1,2-3 0-3,27 5 0 1,21 2 0 2,43 0 0-2,31 0 0-1,32 6 0 3,18 10 0-2,28-5 0 1,14-5 0-2,11-4 0 2,0-2 0 0,40 0 0 1,24 0 0-3,24 0 0 1,1 0 0 1,22 0 0 1,-5-8 0-4,-3 6 0 3,-6-3 0 0,-4 5 0 1,-73 0 0-3,-5 0-1723 1</inkml:trace>
    </iact:actionData>
  </iact:action>
  <iact:action type="add" startTime="48655">
    <iact:property name="dataType"/>
    <iact:actionData xml:id="d10">
      <inkml:trace xmlns:inkml="http://www.w3.org/2003/InkML" xml:id="stk10" contextRef="#ctx0" brushRef="#br0">30014 9779 862 0,'0'0'342'8,"0"0"-186"-3,0 0 48 3,0 0-18 0,0 0-26 0,176 0-36-2,-108 0-111 2,9 7-13 0,17-2 0 0,6 0 0-1,4-2 0 0,17-3 0 2,6 0 0-2,11 0 0-1,17 0 0 3,7 0 0-1,-2 8 0 0,-2 3 0-3,3 6 0 3,-18 3 0 0,-5-3 0 0,-24-1 0-2,-21-4 0 2,-16-7 0 1,-41 0 0-1,-13-3 0-2,-18-2 0 1,-5 2 0 1,0-2 0 0,0 0 0-1,0 0 0 0,-45 0 0 2,-44 0 0-2,-25-4 0-1,-37-14 0 3,-17 4 0-2,-15-1 0 1,-11 0 0-1,9 11 0 0,-11 4 0 2,15 0 0-1,17 0 0-2,3 4 0 3,28 3 0-1,12-1 0 0,24-6 0-2,26 0 0 2,15 0 0 0,33 0 0-2,9 0 0 2,14 0 0-2,0 0 0 3,16-3 0-2,28 0 0-1,15 1 0 2,12 2 0 0,-1-5 0 1,-9 5 0-4,-38 0 0 4,-8 0-435-2</inkml:trace>
    </iact:actionData>
  </iact:action>
  <iact:action type="add" startTime="54839">
    <iact:property name="dataType"/>
    <iact:actionData xml:id="d11">
      <inkml:trace xmlns:inkml="http://www.w3.org/2003/InkML" xml:id="stk11" contextRef="#ctx0" brushRef="#br2">15023 6455 594 0,'0'0'304'7,"0"0"-78"-1,0 0 46 3,0 0 20-2,-161-5-114 2,77 5-60-4,-11 0-55 3,-7 2-63 0,-18 7 0 0,-13-4 0-2,-14 9 0 2,-27 1 0 0,3-5 0 0,-7-1 0-2,1-4 0 2,-4-5 0 2,-3 0 0-3,0 0 0-2,-9 0 0 4,7 0 0-2,-8 0 0 2,7 0 0-3,-3 12 0 2,18 4 0-1,-4 6 0 2,2-2 0-4,11 0 0 4,0-3 0-1,7-6 0-1,12-5 0-1,7-3 0 3,13-3 0-1,7 0 0 0,8 4 0-3,6-4 0 3,9 0 0 1,-2 0 0-2,12 0 0-1,-4 0 0 3,-3-17 0-1,-14-3 0-1,5 0 0-1,3 6 0 3,12 4 0-2,9 9 0 2,11 1 0-4,5 0 0 3,7 0 0 1,2 0 0-2,2 0 0-1,10 0 0 2,-2 0 0 1,14 0 0-1,-7 0 0-2,-5 0 0 2,-1 0 0 0,3 1 0 0,-3 6 0-2,9-7 0 1,-5 0 0 2,3 0 0-1,5 0 0-3,-8-17 0 5,-5 5 0-3,1 7 0 1,1 5 0-2,1 0 0 1,10 0 0 1,10 17 0 0,4 3 0-2,10-1 0 2,4 7 0 1,0 0 0-2,0 12 0 0,0 5 0 0,0 4 0 2,0 7 0-2,0 8 0-1,0 3 0 3,0 13 0-2,0 3 0 2,0 6 0-3,0 12 0 2,0 13 0-1,0 14 0 2,4 9 0-3,-4 11 0 1,0 9 0 1,0 5 0 0,6 3 0-1,-6 3 0 0,0-6 0 2,0-5 0-2,0-9 0 0,0-9 0 1,0-22 0 0,0-22 0-1,0-16 0 0,0-21 0 1,0-14 0 0,-6-11 0 0,6-14 0-2,0-8 0 2,0-9 0 0,0 0 0 0,0 0 0-2,0 0 0 2,0 0 0-1,19 0 0 1,3 0 0-2,13 0 0 3,0 5 0-2,8 0 0 2,17 2 0-4,16-6 0 4,24-1 0-2,22 0 0 2,19 0 0-3,15 0 0 1,15 0 0 2,19 0 0-1,-1 0 0-3,15 0 0 4,13 0 0-1,24 0 0 0,17-13 0-3,10-5 0 4,5 7 0-2,-24 5 0 1,-16 6 0-1,-25 0 0 0,-17 0 0 2,-20 0 0-2,-4 10 0 0,-12-5 0 1,12-5 0 0,-5 0 0-1,6 0 0-1,-6 0 0 2,-2 0 0 1,-4 0 0-2,-11 0 0-1,5 8 0 3,-18 4 0-2,4-7 0 2,-14-2 0-3,1-3 0 1,7 0 0 1,-2 0 0 1,-8 5 0-4,-2 7 0 4,-11 7 0-1,6-2 0-1,-9-2 0-1,-4-4 0 2,-3-11 0 0,-7 0 0 1,5 0 0-4,-11 0 0 3,-5 0 0 0,-5-3 0 1,-17-5 0-3,-17-1 0 2,-14 3 0 0,-8 2 0 0,-12-3 0-3,4 4 0 4,-6 0 0-2,-4 1 0 1,0-1 0-2,0 3 0 2,0 0 0 1,0 0 0-1,0 0 0-3,0-3 0 3,0-16 0 0,0-23 0 0,-4-29 0-2,-16-31 0 3,4-30 0-2,0-31 0 1,4-21 0-2,-1-15 0 3,-3-8 0-2,0-9 0 2,9-3 0-4,-11-8 0 3,11 1 0 0,-6 13 0 0,-3 16 0-2,6 20 0 2,-4 25 0 0,-5 37 0 0,10 31 0-2,-5 30 0 3,14 24 0-2,0 13 0 1,-2-5 0-2,-1-6 0 2,-6-4 0 0,5 2 0 1,-6 4 0-4,0 13 0 4,3 3 0-1,-6 8 0 0,-6-1 0-3,-3-3 0 4,-14 2 0-1,2-5 0-1,-6-3 0 0,-7-1 0 0,1-6 0 1,-11 6 0 1,1-1 0-4,-5 11 0 3,-7 3 0 1,-19 17 0-2,-19 37 0 0,63-21 0 1,5-2-609-1</inkml:trace>
    </iact:actionData>
  </iact:action>
  <iact:action type="add" startTime="57201">
    <iact:property name="dataType"/>
    <iact:actionData xml:id="d12">
      <inkml:trace xmlns:inkml="http://www.w3.org/2003/InkML" xml:id="stk12" contextRef="#ctx0" brushRef="#br2">31423 7702 1056 0,'0'0'188'6,"0"0"-20"1,0 0 68 1,-227-10-100-2,130 10-14 2,-11 0-46 0,-9 0-11 0,-12 0-65 1,-3 0 0-3,-9 0 0 1,-12 0 0 1,-11 0 0 0,-20 0 0-2,-26-15 0 3,-19-4 0-2,-5-4 0 1,7-2 0-1,12 2 0 0,27-1 0 2,28 0 0-2,27 2 0 0,21 2 0 0,12 7 0 1,6 3 0 0,12 10 0-2,-3 0 0 3,4 0 0-1,-4 0 0 0,1 0 0-2,0 0 0 1,-3 0 0 1,-8 0 0 0,8 0 0-2,-5 0 0 2,15 0 0 0,12 0 0 0,10 0 0-1,10 0 0 0,4 0 0 2,-1 0 0-2,4 0 0-1,-1 0 0 3,-1 0 0-1,-4 0 0-1,-17 0 0-1,0 0 0 2,-14 0 0 0,10 0 0 1,-5 0 0-4,11 0 0 3,8 8 0 0,2-1 0 0,5-1 0-2,4 0 0 2,2 1 0 1,10 2 0-4,-4 3 0 4,8 5 0-2,5 2 0 2,3-1 0-1,7 3 0-3,4-2 0 3,-3 2 0 1,5 1 0-3,1-3 0 1,2 7 0 2,-8-1 0-2,-2 4 0 2,6-1 0-4,-8 2 0 3,5 16 0 0,4 7 0 2,-1 17 0-5,4 17 0 2,0 17 0 1,0 22 0-1,0 19 0 1,0 18 0-1,0 17 0 2,4 10 0-1,3 15 0-2,12 11 0 2,1 7 0-1,-2-10 0 2,-2-14 0-4,-13-31 0 4,-3-29 0-2,0-24 0 2,0-24 0-4,0-27 0 4,4-17 0-2,-1-25 0 1,3-12 0-2,1-7 0 2,-3-3 0 0,19 0 0 0,-2 0 0-1,8-20 0 1,-5 0 0 0,3 0 0-1,3 6 0-1,-3 0 0 2,13 0 0 1,13 0 0-2,7 6 0 0,11-1 0 0,19 1 0 1,14 4 0 1,13-1 0-3,24 5 0 1,7 0 0 1,14 0 0 1,14 0 0-4,8 0 0 3,13 0 0 0,3 0 0-2,0 0 0 3,-3 9 0-2,-16 21 0 2,-11 4 0-2,-11 0 0-1,-9-11 0 2,-21-6 0 1,-3-12 0-1,4 1 0-2,6-4 0 2,-4 5 0 0,6 10 0 0,-5 4 0-3,-5 5 0 3,-3 2 0 0,4-1 0-2,-12-7 0 2,-7-9 0 0,-13-5 0 0,0-6 0 0,0 0 0-1,-12 0 0 0,10 0 0 2,-3 0 0-1,2 7 0-3,1 1 0 4,-3 1 0-1,2-4 0-1,-7-5 0 0,3 0 0 0,-8 0 0 1,-3-4 0 1,-8-10 0-3,-2 3 0 1,-6 5 0 2,-2 6 0-1,5 0 0-3,5 0 0 4,9 0 0-1,-9 0 0-2,3 0 0 2,1 0 0-1,-11 4 0 2,-6 2 0-4,-14-3 0 3,-1-3 0 0,-7 0 0 0,-15 0 0 0,-1 0 0-1,-4 0 0 0,-5 0 0 2,-2 0 0-1,1 0 0-3,0 0 0 4,-7 0 0-1,-3 0 0-3,0 0 0 3,0 0 0 1,0 0 0-2,0 0 0 1,2-28 0-1,12-32 0 0,-12-18 0 2,5-30 0-2,-1-30 0-1,-6-33 0 3,0-19 0-1,0-19 0-1,0-5 0-1,-3 1 0 3,-7-6 0-1,8 17 0 0,-12 13 0-2,12 25 0 2,2 30 0 0,0 14 0 0,0 1 0-3,0-2 0 3,-3-8 0 0,-5 3 0 0,3 5 0-1,-2 8 0 0,-2 10 0 2,1 21 0-2,5 18 0 0,3 17 0 0,-9 21 0 2,9 3 0-1,0 3 0-3,0 1 0 3,0-4 0 0,0 1 0 0,0-1 0-2,0-1 0 3,0 4 0-2,0 5 0 1,0 3 0-1,0 7 0 1,0 5 0-1,0 0 0 1,-11 0 0-1,-8 0 0 0,-10 0 0 2,-3 0 0-4,-6 8 0 3,-4 6 0 0,-12 9 0 0,-5 1 0 0,-9 0 0-2,-9 1 0 3,-3-3 0-2,3-1 0 2,9-2 0-4,-1-2 0 4,2-2 0-1,9-5 0-1,-1 0 0-1,-5 5 0 3,3 0 0-1,-11-1 0-3,3 6 0 4,-6 2 0-2,10 3 0 2,-8 3 0-1,7 0 0-3,5 0 0 4,-3-3 0-2,-3-5 0-1,4-5 0 2,3-6 0 0,4-8 0 1,12 2 0-3,6 1 0 1,11-2 0 1,4 1 0 1,7 1 0-2,11-4 0-1,5 0 0 2,0 1 0 0,0-1 0-2,0 3 0 3,0 1 0-2,0-2 0 2,0-2 0-2,0 3-1045-1</inkml:trace>
    </iact:actionData>
  </iact:action>
  <iact:action type="add" startTime="77191">
    <iact:property name="dataType"/>
    <iact:actionData xml:id="d13">
      <inkml:trace xmlns:inkml="http://www.w3.org/2003/InkML" xml:id="stk13" contextRef="#ctx0" brushRef="#br0">21467 5626 1126 0,'56'0'342'8,"8"0"-114"0,20-14-34-1,13-6-64-1,3 10-103 2,4 10-27 0,9 0 0 0,-8 0 0-2,-1 13 0 2,9 10 0 1,-3-4 0-2,19-3 0-1,-4 1 0 2,16-7 0 0,-8 1 0 0,-4-6 0 0,-9 0 0 0,-4 4 0 0,-11-4 0-1,-5 5 0-1,0 0 0 2,0-1 0 1,-6-4 0-2,-6-5 0 0,8 0 0 1,-9 0 0 0,4 0 0 0,-8 3 0 0,-2 2 0-2,-1 4 0 1,-6-3 0 1,-8-1 0-2,-2 1 0 3,1-6 0-1,7 0 0 1,-12 0 0-4,1 0 0 3,-4 0 0 0,-9 0 0 0,7 0 0-2,-6 6 0 2,0-3 0 0,-2-3 0 0,-4 0 0-1,8 0 0 0,-5 0 0 1,8 0 0 0,-3 0 0-3,5 0 0 3,4-3 0 0,0 0 0 1,10-2 0-3,-2-1 0 2,12 3 0 0,-3-3 0 0,-9 2 0-3,4-3 0 3,-8 1 0 1,-4 2 0-2,-4 1 0 0,-12-1 0 0,5-2 0 2,0 4 0-2,8-3 0 0,-7 1 0 0,10 4 0 2,-2 0 0-1,-2 0 0-2,1 0 0 2,-3 0 0 0,-1 0 0 0,4 0 0-2,2 0 0 2,-11 0 0 0,13-3 0 0,-2-2 0-2,-1-3 0 2,6 3 0 0,-5-4 0 0,1 1 0-2,-4-1 0 2,1 3 0 0,-12 1 0 0,9 3 0-2,-11 2 0 2,3 0 0 0,8 0 0 0,-3-5 0-2,2 2 0 2,4-2 0-1,2 5 0 2,-11 0 0-3,4 0 0 3,-8 0 0-2,-2 0 0 1,1 0 0-3,7 0 0 4,-7-2 0-1,-2 2 0 0,5-3 0-2,-2 3 0 1,6 0 0 2,-11 0 0-1,-1 0 0-2,-7 0 0 2,2 13 0 0,3-1 0-1,-8 3 0 2,8-11 0-3,5 5 0 2,-5-4 0 0,15 2 0 0,5-2 0-2,1 0 0 2,2 2 0 0,-17 0 0-2,2 3 0 2,-8-7 0 0,-13 4 0 0,-3-4 0-3,-15-1 0 4,-5-2 0-2,0 0 0 0,0 0 0 2,-12 0-195-4,-5 0-753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05:20.9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8125">
    <iact:property name="dataType"/>
    <iact:actionData xml:id="d0">
      <inkml:trace xmlns:inkml="http://www.w3.org/2003/InkML" xml:id="stk0" contextRef="#ctx0" brushRef="#br0">24579 5005 692 0,'0'0'154'6,"0"0"-34"2,194-13-38 0,-138 8-24 0,-8-3-4-2,9 3-8 2,-14 1-12 0,-2 4-6 0,-2 0 16-1,-3 0-2 0,-8 0-22 1,9 0-6 0,-13 0 18-3,9 0 0 3,-13 0 18 0,-1 0-6 0,-9 0 0-2,-8 0 4 2,6 0 10 1,-8 0-14-1,0 0-28-3,0 0-10 3,-10 0 24 0,-19 0-16 0,-13 0-4-2,-14 0-4 3,-17 0 16-2,2 5-10 1,-17 5 14 0,-1-3-10-1,-3-3-8 1,3-4-4 0,9 0-2-2,15 3-2 2,6 0-4 0,10 2 4 0,15 4-2-2,1-3-4 2,11-6-4 0,3 0-14 0,3 0-32-2,12 0-64 2,4 0-292 0,0 0-658 0</inkml:trace>
    </iact:actionData>
  </iact:action>
  <iact:action type="add" startTime="9377">
    <iact:property name="dataType"/>
    <iact:actionData xml:id="d1">
      <inkml:trace xmlns:inkml="http://www.w3.org/2003/InkML" xml:id="stk1" contextRef="#ctx0" brushRef="#br0">26115 5049 23 0,'0'0'451'8,"0"0"-299"-2,0 0-52 2,0 0 0 0,0 0 54 0,0 0-38-2,0 0-18 2,47-8 12 0,-14 14-12 0,2 4-20-2,5 2-18 2,10-3-16 0,0-3-24 0,10-6-14-2,-2 0-2 2,1 0-4-1,2 0 2 1,-9-6-2-1,-4 2 4 1,-4 4 2 1,-11 0 0-1,3 0 4-2,-13 0-6 2,0 0 0 1,-5 4-4-2,2-2 0-2,-1-2 0 3,-10 0 0 0,-1 0-2 0,0 0 2-2,-5 0 2 2,-3 0-2 0,0 4 2 0,0 5 6-2,0-1 0 2,-11 5-6 0,-20 1-2 0,-14 0 0-2,-19-1 0 2,-9-6 0 0,-15-1 0 0,-16-4 0-1,-12 2 0 0,3-2 2 1,8 1 0 0,5-3-2-2,19 6 0 2,4-4-14 0,21-2-38 0,16 0-124-2,40 0-136 2,0 0-228 0</inkml:trace>
    </iact:actionData>
  </iact:action>
  <iact:action type="add" startTime="35285">
    <iact:property name="dataType"/>
    <iact:actionData xml:id="d2">
      <inkml:trace xmlns:inkml="http://www.w3.org/2003/InkML" xml:id="stk2" contextRef="#ctx0" brushRef="#br1">8038 11163 688 0,'0'0'684'6,"0"0"-390"1,0 0-66 0,0 0-75 1,0 0-153 0,0 0 0-2,-13-9 0 3,13 9 0-1,0 0 0-1,0 0 0-1,0 0 0 3,0 0 0-2,22 0 0 1,17-4 0-2,15-3 0 2,9-12 0 1,5-2 0-2,8 1 0 0,-5 4 0 0,0 7 0 1,1 3 0 1,8 6 0-4,-3 0 0 4,-2 0 0-2,14 0 0 1,-5 0 0-2,1-7 0 2,14-11 0 0,-2 1 0 0,-3 3 0-2,-10 3 0 2,-7 2 0 0,-6 7 0 0,6 2 0-2,-13 0 0 2,13 0 0 0,-15 0 0 0,9 0 0-2,-4 0 0 2,-4-4 0 0,14 0 0 0,0-1 0-2,7-2 0 2,13 1 0 0,2-3 0 0,2 5 0-2,7-5 0 2,-7 6 0 0,15-3 0 0,4 6 0-2,-2 0 0 2,2 0 0 0,0 0 0 0,1 0 0-2,-4-3 0 2,-5-2 0 0,1-4 0 0,0-1 0-2,-2-1 0 2,5 1 0 0,-1 3 0-2,-9 1 0 2,-18 4 0 0,2-2 0 0,-13 4 0 0,-9 0 0-2,-1 0 0 2,2-3 0 0,-9-2 0-2,-8-2 0 2,0 5 0 0,-11-1 0 0,-5 1 0-2,-16 2 0 2,0 0 0 0,-15 0 0 0,-2 0 0 0,5 0 0-2,-8 0 0 2,0 0 0 0,0 0 0 0,0 0 0-2,-11 0 0 2,-34 7 0 1,-25 8 0-2,-4-1 0-1,-23 4 0 2,-25-5 0 0,-18 1 0 0,-33-3 0-2,-11-2 0 2,-16-3 0 0,-14-2 0 0,2 3 0-2,-3-2 0 2,-8 7 0 0,9-5 0 0,5-1 0-2,12 3 0 2,13-1 0 0,20 0 0 0,15 8 0-2,8-1 0 2,0 0 0 0,1 0 0-2,-1-5 0 2,9-10 0 0,-1 0 0 0,-6 0 0 0,1 0 0-2,11-10 0 2,9-3 0 0,21 6 0 0,14 3 0-2,20 2 0 2,9-4 0 0,6-3 0 0,9-2 0-2,-2-3 0 3,1 6 0-2,4 0 0 1,-1 4 0-2,5 4 0 2,-1 0 0 0,-3 0 0 0,13 0 0-2,-11 4 0 2,14 1 0 0,7-2 0 0,0-3 0-2,9 0 0 2,1 0 0 0,-5 0 0-2,8 0 0 2,0 0 0 0,0 0 0 0,0 0 0 0,0 3 0-2,0-3 0 2,0 0 0 0,0 0 0-2,0 0 0 2,41 0 0 0,36 0 0 0,43-3 0 0,34-5 0-2,34 8 0 2,34 0 0 0,19 0 0 0,12 0 0-2,-5 0 0 2,-7 16 0 0,-1-2 0 0,-9-3 0-2,-6-5 0 2,-1-6 0 0,1 0 0-2,-5 0 0 2,-5 0 0 0,-18-9 0 0,-16-1 0 0,-21 7 0-2,-13 3 0 2,-9 0 0 0,-25 0 0 0,-21 0 0-2,-16 0 0 3,-19 0 0-2,-11 0 0 1,-12 0 0-2,-7-9 0 2,-7 4 0 0,-4 2 0 0,-13 3 0-2,-1 0 0 2,6 0 0 0,-5 0 0 0,2 0 0-2,-1 0 0 2,-4 0 0 0,0 0 0 0,0 0 0-2,0-3 0 2,3-1 0 0,-3 3 0 0,0 1 0-2,0 0 0 2,0 0 0 0,0 0 0 0,6 0 0-2,-6-4 0 4,7 4 0-4,-7 0 0 0,3-2 0 2,-3 2 0 0,0 0 0 0,0 0 0 0,0 0 0-2,0 0 0 2,-19 0 0 0,-62 0 0 0,-60-11 0-2,-76-4 0 2,-54-7 0 0,-54-4 0 0,-14 1 0-2,-12 4 0 2,21 5 0 0,11 11 0-2,11 5 0 2,24 0 0 0,19 0 0 0,14 0 0-2,24 21 0 2,24 0 0 0,24 4 0 0,36 1 0 0,23-1 0-2,34-6 0 2,27-4 0 0,22-7 0-2,27-5 0 2,3-3 0 0,7 0 0 0,0 0 0-2,15 0 0 2,41 9 0 0,28 3 0 0,42 3 0 0,69 2 0-2,65-4 0 2,85-8 0 0,37-5 0-2,29 0 0 2,-2 0 0 0,-31 10 0 0,-30 13 0-2,-36-3 0 2,-44 3 0 0,-29-12 0 0,-42-11 0 0,-34 0 0-2,-44-8 0 2,-45-18 0 0,-31 6 0 0,-23 3 0-2,-20 9 0 2,0-5 0 0,0-7 0-2,-53-5 0 2,-23-7 0 0,-35-2 0 0,-33 3 0-2,-43 10 0 2,-24 4 0 0,113 17 0 0,-2 0-1019-2</inkml:trace>
    </iact:actionData>
  </iact:action>
  <iact:action type="add" startTime="37488">
    <iact:property name="dataType"/>
    <iact:actionData xml:id="d3">
      <inkml:trace xmlns:inkml="http://www.w3.org/2003/InkML" xml:id="stk3" contextRef="#ctx0" brushRef="#br1">8709 10719 798 0,'0'0'898'7,"0"0"-626"1,0 0-193-2,0 0-79 2,-188 64 0 0,91-17 0 0,1 2 0-3,8-8 0 4,11-13 0-1,17-8 0 0,20-8 0-2,17-11 0 2,21-1 0 0,2 0 0 0,25-24 0 0,59-34 0-2,46-28 0 2,57-32 0 1,38-25 0-4,11 5 0 3,-30 17 0 0,-49 46 0 0,-56 35 0-2,-37 26 0 2,-29 14 0 0,-31 0 0 0,-4 17 0-2,-51 45 0 2,-59 25 0 0,-49 18 0 0,-31 1 0-2,-10-5 0 2,16-14 0 0,30-15 0 0,38-15 0 0,51-20 0 0,33-23 0-2,32-14 0 2,36-45 0-2,77-43 0 2,55-34 0 0,54-19 0 0,7 1 0 0,-22 18 0-2,-53 45 0 2,-70 42 0 0,-40 33 0 0,-44 7 0-2,0 71 0 2,-67 25 0 0,-33 15 0-2,-13-10 0 2,-7-22 0 0,11-27 0 0,20-20 0-2,37-24 0 2,41-13 0 0,14-13 0 0,86-41 0-2,52-25 0 2,33-8 0 0,23 2 0 0,-13 10 0-2,-30 21 0 2,-50 29 0 0,-40 20 0 0,-26 5 0-2,-30 30 0 2,-8 26 0 0,-8 9 0 0,-40-3 0 0,-12-9 0-2,2-5 0 2,5-12 0 0,22-10 0-2,18-18 0 2,13-8 0 0,21-11 0 0,58-44 0 0,31-31 0-2,19-23 0 2,35-12 0 0,-4 3 0-2,-5 22 0 2,-35 34 0 0,-53 38 0 0,-30 24 0-2,-37 24 0 2,-11 60 0 0,-66 32 0 0,-40 13 0-2,-17-4 0 2,-6-21 0 0,12-25 0 0,25-25 0-2,34-16 0 2,28-24 0 0,41-14 0 0,19 0 0-2,65-40 0 2,57-26 0 0,37-20 0 0,19-11 0-2,-16 6 0 2,-40 19 0 0,-48 31 0 0,-50 33 0-2,-43 8 0 2,0 52 0 0,-59 30 0 0,-38 16 0-2,-15-14 0 2,-14-20 0 0,11-19 0 0,5-18 0-2,33-9 0 2,31-12 0 0,28-6 0 0,18-4 0-1,64-37 0 0,52-19 0 1,42-8 0 0,44-10 0-2,18-3 0 2,5 7 0 0,-28 19 0 0,-52 21 0-2,-54 21 0 2,-59 13 0 0,-32 10 0 0,-28 49 0-2,-74 22 0 2,-54 13 0 0,-31-3 0 0,-17-12 0-2,10-9 0 2,33-13 0 0,45-13 0 0,48-15 0 0,52-17 0-2,23-12 0 2,103-9 0 0,61-42 0-2,66-24 0 2,25-21 0 0,11-3 0 0,-27 6 0-2,-46 27 0 2,-62 30 0 0,-51 19 0 0,-47 17 0-1,-40 0 0 0,-21 35 0 2,-85 33 0-2,-45 14 0-1,-30-1 0 2,-13-2 0 0,-1-12 0 0,21-10 0-2,48-25 0 2,49-17 0 0,60-15 0 0,37-3 0-2,109-49 0 2,64-19 0 0,64-11 0 0,27-2 0-2,-6-4 0 2,-40 16 0 0,-61 16 0 0,-69 24 0-2,-48 30 0 2,-44 2 0 0,-16 39 0 0,-57 27 0-2,-46 5 0 2,-23-14 0 0,-22-15 0 0,8-17 0-2,18-5 0 2,39-11 0 0,43-4 0 0,40-5 0-2,11 0 0 2,78-14 0 0,48-23 0 0,30-2 0-2,11-3 0 2,-18 1 0 0,-27 5 0 0,-36 12 0-2,-36 11 0 2,-33 8 0 0,-28 5 0 0,-7 12 0-2,-64 33 0 2,-45 14 0 0,-32 0 0 0,-45 7 0-1,-32 3 0 0,-36 1 0 1,-17 1 0 0,7-9 0-2,17-17 0 2,46-21 0 0,54-15 0 0,54-9 0-2,43-11 0 2,46-32 0 0,11-4 0 0,0 1 0-2,0 14 0 2,-3 7 0 0,-28 16 0 0,-25 3 0-2,-24 6 0 2,-11 0 0 0,-6 20 0 0,-6 10 0-2,-4 7 0 2,17-3 0 0,-5-3 0 0,11-5 0-2,25-13 0 2,15-8 0 0,24-5 0 0,20-1 0-2,0-42 0 2,10-19 0 0,47-16 0 2,17-10 0-6,3-1 0 4,-11 12 0 0,-22 25 0 0,-14 26 0-2,-24 20 0 2,-6 6 0 0,-6 8 0 0,-50 35 0-2,-36 7 0 2,-13 7 0 0,-33-2 0 0,-6 4 0-2,7 1 0 2,16-10 0 0,30-10 0 0,24-15 0-2,41-20 0 2,26-5 0 0,23-45 0 0,77-36 0-2,44-35 0 2,34-2 0 0,-1 15 0 0,-19 24 0-2,-55 38 0 2,-58 25 0 0,-36 16 0 0,-20 35 0 0,-89 36 0-2,-40 12 0 2,-28 4 0 0,-12-20 0-2,6-13 0 2,22-15 0 0,23-19 0 0,45-18 0-2,45-2 0 2,39-24 0 0,52-30 0 0,59-14 0-2,59 1 0 2,31 2 0 0,11 4 0 0,-2 13 0-2,-43 8 0 2,-47 9 0 0,-46 18 0 0,-30 1 0-2,-37 12 0 2,-7 5 0 0,-30 46 0 0,-52 17 0-2,-26-4 0 2,-13-3 0 0,17-20 0 0,20-16 0 32,30-14 0-39,44-11 0-1,13 0 0 0,77-33 0 0,31-37 0 5,46-22 0 2,18-19 0 0,12-6 0-1,-13 19 0 2,-30 23 0 0,-40 36 0 0,-104 39 0-2,0 3-573 2</inkml:trace>
    </iact:actionData>
  </iact:action>
  <iact:action type="add" startTime="61549">
    <iact:property name="dataType"/>
    <iact:actionData xml:id="d4">
      <inkml:trace xmlns:inkml="http://www.w3.org/2003/InkML" xml:id="stk4" contextRef="#ctx0" brushRef="#br0">20027 15084 728 0,'0'0'402'6,"0"0"-54"2,0 0-90 0,0 0-8 0,0 0-189 0,0 0-61-2,0 0 0 2,16 10 0 0,-45 4 0 0,-27 0 0-2,-18 0 0 2,-8-2 0 0,-5-5 0 0,-5-4 0-3,18-3 0 3,10 0 0 1,18 0 0-4,12 0 0 3,10 0 0 0,24 0-151 1,0 0-617-1</inkml:trace>
    </iact:actionData>
  </iact:action>
  <iact:action type="add" startTime="61948">
    <iact:property name="dataType"/>
    <iact:actionData xml:id="d5">
      <inkml:trace xmlns:inkml="http://www.w3.org/2003/InkML" xml:id="stk5" contextRef="#ctx0" brushRef="#br0">19723 15234 954 0,'0'0'452'4,"0"0"-158"4,0 0-112 1,0 0-48-2,0 0-103 0,0 0-31 0,84 135 0 2,-71-90 0-4,-10 5 0 4,-3-3 0-2,0 0 0 2,-3-6 0-2,-33-10 0-1,-2-5 0 3,-3-13 0-2,-1-8 0 1,-1-5 0-2,2 0 0 3,1 0 0-2,3-1 0 2,-3-18 0-4,37 7 0 3,3-2-519 1</inkml:trace>
    </iact:actionData>
  </iact:action>
  <iact:action type="add" startTime="62463">
    <iact:property name="dataType"/>
    <iact:actionData xml:id="d6">
      <inkml:trace xmlns:inkml="http://www.w3.org/2003/InkML" xml:id="stk6" contextRef="#ctx0" brushRef="#br0">20242 15535 678 0,'0'0'480'8,"0"0"-264"-1,0 0-108 1,0 0-6-2,0 0 26 3,0 0-2-2,0 0-46 0,-74 53-26 0,48-17-26 2,8 1-10-2,11-4-8 0,7-2-4 1,0-1 0-1,0-11 1 2,12-6-7-2,24-7 0-1,7-6 0 2,4 0 0 1,-7 0 0-4,-11-6 0 4,-11-13 0-2,-11-4 0 2,-7-4 0-4,0-7 0 4,0-6 0-2,-20 6 0 1,-1 4 0-2,3 10 0 2,-3 3-21 1,17 17-225-2,4 0-430-1</inkml:trace>
    </iact:actionData>
  </iact:action>
  <iact:action type="add" startTime="62914">
    <iact:property name="dataType"/>
    <iact:actionData xml:id="d7">
      <inkml:trace xmlns:inkml="http://www.w3.org/2003/InkML" xml:id="stk7" contextRef="#ctx0" brushRef="#br0">20563 15588 918 0,'0'0'318'8,"0"0"-72"0,0 0-56-3,0 0-76 3,0 155-32 0,0-130-20 0,15-8-12 0,-6-2-12-2,11-11-9 2,9-4-29 0,-2 0 0 0,0 0 0-2,2-19 0 2,-18-15 0 0,5-2 0-2,-16-1 0 2,2 6 0 0,-2 14 0 1,0 7 0-4,0 10 0 3,0 0 0 0,0 0 0 0,0 2 0-2,0 26 0 2,0 8 0 0,0 7 0 0,0 0 0-2,0-5 0 2,0-7 0 0,0-11 0 0,0-12 0-2,0-8 0 1,0 0-83 2,0 0-233-1,11-13-248 0</inkml:trace>
    </iact:actionData>
  </iact:action>
  <iact:action type="add" startTime="63364">
    <iact:property name="dataType"/>
    <iact:actionData xml:id="d8">
      <inkml:trace xmlns:inkml="http://www.w3.org/2003/InkML" xml:id="stk8" contextRef="#ctx0" brushRef="#br0">20911 15167 914 0,'0'0'258'7,"0"0"2"0,0 0-100 2,13 174-60-4,-13-85-14 5,0 4 2-4,5 6-14 0,9-15 2 2,-9-11-45 1,5-11-31-2,-3-17 0-1,-4-11 0 2,0-14 0 0,7-15-77 1,-10-5-349-4,3-3-468 4</inkml:trace>
    </iact:actionData>
  </iact:action>
  <iact:action type="add" startTime="63634">
    <iact:property name="dataType"/>
    <iact:actionData xml:id="d9">
      <inkml:trace xmlns:inkml="http://www.w3.org/2003/InkML" xml:id="stk9" contextRef="#ctx0" brushRef="#br0">21249 15785 430 0,'0'0'904'7,"0"0"-626"1,0 0-104-3,0 0-78 4,0 0-64-2,0 0-22 1,158-116-8-1,-158 91-2 0,0 3-8 1,0-1-4 0,-20 4-20-2,-15 7-8 2,5 4-36 1,-7 8-44-1,10 0 30 0,-2 15 52-3,10 23 38 4,10 8 28-1,6 7 40-2,3-3-12 1,0-5 12 1,0-8-6 2,24-12 14-6,0-6-24 5,2-6-22-1,11-11-18 0,0-2-12 0,-3 0 0-2,-7 0-34 2,5-12-64 0,-9-1-86-2,-23 4-166 2,0 1-324 0</inkml:trace>
    </iact:actionData>
  </iact:action>
  <iact:action type="add" startTime="64053">
    <iact:property name="dataType"/>
    <iact:actionData xml:id="d10">
      <inkml:trace xmlns:inkml="http://www.w3.org/2003/InkML" xml:id="stk10" contextRef="#ctx0" brushRef="#br0">21787 15504 550 0,'0'0'610'8,"0"0"-510"-1,0 0 0-1,0 0-14 2,0 0-58 0,0 0-8 1,-84 17 28-4,65 2 34 4,3 3-18-2,3 4 10 1,9-1-10-1,4 1-28 1,0-1-12-1,0 2 4 1,20 0-12-1,0-2-8 1,3 0 4 0,-7-2 10 0,-1-1 4-2,-12-3-16 1,0 2-6 1,-3-1-4 0,0-5-10-1,0 0-16 0,-24-7-20 2,-23 4-46-2,15-12-186-1,7 0-634 3</inkml:trace>
    </iact:actionData>
  </iact:action>
  <iact:action type="add" startTime="65741">
    <iact:property name="dataType"/>
    <iact:actionData xml:id="d11">
      <inkml:trace xmlns:inkml="http://www.w3.org/2003/InkML" xml:id="stk11" contextRef="#ctx0" brushRef="#br0">19141 16037 682 0,'0'0'326'8,"0"0"-118"-3,0 0-18 4,180 0 8-2,-96 0-76 1,45 0 12-1,29 0-14 0,31 0-53 2,31 0-67-2,18 0 0 0,2 4 0 0,-2 16 0 3,-15 10 0-3,-21 9 0-1,-22-2 0 2,-35-17 0 0,-25-12 0 0,-120-8-323-2,0 0-543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05:20.9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5" units="cm"/>
      <inkml:brushProperty name="height" value="0.055" units="cm"/>
    </inkml:brush>
  </inkml:definitions>
  <iact:action type="add" startTime="9601">
    <iact:property name="dataType"/>
    <iact:actionData xml:id="d0">
      <inkml:trace xmlns:inkml="http://www.w3.org/2003/InkML" xml:id="stk0" contextRef="#ctx0" brushRef="#br0">7306 3302 170 0,'0'0'38'8,"0"0"30"0,0 0 24-1,0 0-22-1,0 0 18 2,0 0 48 0,0 0-16 0,0 0-44-2,-3 0-26 3,-7 0 28-1,-4 0-26 0,-5 5-34-3,-5-2-16 3,0-3 4 0,-5 0 4 0,-7 0 10-2,1 0-10 2,-6 0-6 0,1 0 2 0,3 0-6-1,1 0 0 0,13 0 0 1,3 0 0 1,11 0-2-3,2 0-16 2,7 0-2 0,0-6 20-2,0 1 8 1,0-1 28 2,0 3-18-1,3 3 12 0,10 0-16-2,10 0-12 2,2 0 4 0,-2 0-4 0,16 0-2-2,7 0-4 2,5 0 4 0,3 0 0-2,-7 0 0 2,9 0-4 0,-12 0 10 0,-3 0-4 0,0 0 6-2,-12 0 22 2,-6 0 0-1,-16 0 14 2,5 0-8-3,-11 0-22 2,-1 0-6 0,0 0-8-2,0 0-6 2,-16 0 6 0,-26 0 42 0,-20 0-6 0,-8 9-18-2,-11-4-18 2,13-2-20 0,42-3-250-1,10 0-412 0</inkml:trace>
    </iact:actionData>
  </iact:action>
  <iact:action type="add" startTime="11725">
    <iact:property name="dataType"/>
    <iact:actionData xml:id="d1">
      <inkml:trace xmlns:inkml="http://www.w3.org/2003/InkML" xml:id="stk1" contextRef="#ctx0" brushRef="#br0">7922 3317 130 0,'0'0'228'6,"0"0"-18"2,0 0-40-1,0 0-60 0,0 0-56 0,0 0-34 2,0 0-10-2,16 10 28 0,-29-10 14 0,-15 0-2 1,-3 0-16 1,-7 0 6-4,-4 0-10 4,1 0-2-2,1 0-6 1,3 0-12 0,13 9-6-1,-2-9-4 0,8 0-8 1,5 0-2-1,13 0-20 0,0 0-18 1,0 0 2 0,0-3 46 0,15-3 52-2,17-4-12 2,8 5-12 0,11 3-8-1,3-4-4 1,2 6-2-1,-7 0 10 2,-11 0 14-2,-15 0 10 0,0 0 28 2,-8 0-22-2,-12 0-32 0,-3 0-22 0,0 3-10 1,0-3-48-1,0 3-52 0,0-1-62 2,-4-2-84-3,-10 0-623 3</inkml:trace>
    </iact:actionData>
  </iact:action>
  <iact:action type="add" startTime="12713">
    <iact:property name="dataType"/>
    <iact:actionData xml:id="d2">
      <inkml:trace xmlns:inkml="http://www.w3.org/2003/InkML" xml:id="stk2" contextRef="#ctx0" brushRef="#br0">8360 3287 422 0,'0'0'240'8,"0"0"-116"-1,0 0-30 1,0 0-14 0,0 0-56-1,0 0 16 0,0 0 26 2,181 30 34-3,-135-20-10 1,-4 1-4 1,14-5 26 0,-12 5-22-2,-3-8-42 2,-2 0-12 0,-10-3-2 0,-14 0-12-1,1 0-6 0,-15 0-8 1,-1 0-4 0,0 0-4-1,0 0-6 0,0 0-8 1,-1 0-30 1,-46 0 24-4,-17 0 20 4,-12 0 36-1,-8 0-26-1,-2 0-6 0,11 0-4 1,5 0-2 0,11 0-2 0,18 5-2-2,11 1-4 2,9-4-10 0,13-2 6 0,8 0-6-2,0 0-6 1,0 0-102 2,29 0 122-1,17 0-56-2,8-8-40 2,-28 6-102 0,-4 2-306 0</inkml:trace>
    </iact:actionData>
  </iact:action>
  <iact:action type="add" startTime="21083">
    <iact:property name="dataType"/>
    <iact:actionData xml:id="d3">
      <inkml:trace xmlns:inkml="http://www.w3.org/2003/InkML" xml:id="stk3" contextRef="#ctx0" brushRef="#br1">5078 14986 722 0,'0'0'190'8,"0"0"-68"0,0 0-58-2,0 0-38 2,0 0 14 0,0 0 60-1,0 0-6-1,0 17 22 2,0-14 4 1,0 4-28-2,0-3-24-1,0 2-20 2,0-3-22 1,0 1-10-1,3-4 4-2,10 0-16 2,-9 0 0-1,9 0 18 1,2-13-6-2,-11-9-12 3,1-5 4-2,-5-8-4 2,0 1 4-4,0 7-8 4,0 5-6-2,0 9 6 2,-8 13 4-3,-12 0 10 2,-6 10 14-1,3 29-4 1,3 6-6-2,-1-6 0 2,14-6-5 0,4-6-13 0,3-8 0-2,0-6 0 3,0-4 0-2,6-3 0 2,21-6 0-4,4 0 0 4,-4 0 0-1,1-20 0 0,-15-2 0-3,-1 2 0 4,-10 7 0-2,-2-4 0 1,0 8 0-2,0 6 0 3,0 0 0-2,-15 3 0 2,-4 0 0-4,-2 0 0 3,14 0 0 0,-6 15 0 0,13-2 0 0,0 2 0-2,0-7 0 2,0-3 0 0,0 1 0-2,13-6 0 3,10 0 0-1,1 0 0 0,-4 0 0-3,-7-17 0 3,-9 0 0 1,-4-3 0-2,0 1 0-1,0 2 0 2,-17 3 0 0,-14 7 0 0,1 7 0-2,0 0 0 2,1 0 0 1,4 24 0-1,6 1 0-2,3-3 0 2,7-5 0 0,9-3 0-1,0-5 0-1,0-4 0 3,18-2 0-2,21-3 0 2,2 0 0-3,-1 0 0 2,-8-3 0 0,-13-13 0 0,-6 1 0-2,-9 1 0 2,-4 0 0 0,0 1 0 0,-7-4 0 0,-22 5 0-2,1 4 0 2,-5 5 0 0,8 3 0 0,-2 0 0-2,-1 0 0 2,8 3 0 0,11 14 0-2,-2 3 0 2,11-7 0 0,0 1 0 0,0 0 0-2,0-5 0 2,36-3 0 0,-4-1 0 0,0-5 0-2,-3 0 0 2,-6 0 0 0,-7 0 0 0,-7-9 0-2,-9-13 0 2,0-3 0 0,0 0 0 0,0-1 0-2,-21 4 0 2,1 5 0 0,-5 17 0 0,2 0 0-2,7 0 0 3,0 17 0-2,9 5 0 1,-2-3 0-2,9-2 0 2,0-2 0 0,16-9 0 0,21-6 0-2,-7 0 0 2,8 0 0 0,-9-17 0 0,-10-6 0-3,-11-5 0 4,-8 0 0-1,0 0 0 0,0 16 0-2,0 7-763 2</inkml:trace>
    </iact:actionData>
  </iact:action>
  <iact:action type="add" startTime="24581">
    <iact:property name="dataType"/>
    <iact:actionData xml:id="d4">
      <inkml:trace xmlns:inkml="http://www.w3.org/2003/InkML" xml:id="stk4" contextRef="#ctx0" brushRef="#br2">5375 14779 732 0,'0'0'292'8,"0"0"-2"0,0 0 24-3,0 0-74 3,0 0-61 1,0 0-179-2,0 0 0 0,3-11 0 0,12-4 0 2,1-7 0-2,10-3 0-1,-2-4 0 2,13-5 0 1,0-1 0-2,2 0 0 0,2-1 0 1,0-3 0-1,5-4 0 1,3-2 0-2,2-4 0 2,3 0 0 1,2-1 0-1,-5 3 0-2,10-4 0 2,-2 1 0 0,2-2 0 0,0 5 0-2,9-2 0 2,-11 5 0 0,0 2 0 0,-6 2 0-2,3 3 0 2,-7 6 0 0,2-2 0 0,-2 1 0-2,-1 0 0 2,0-3 0 0,9-4 0 0,-1-3 0-2,1 0 0 1,6 0 0 2,-6 0 0-2,-9 5 0 0,7-2 0 1,-13-1 0 0,0 5 0 0,-1-6 0-2,-8 2 0 2,-6 2 0 0,7 2 0 0,-14 5 0-2,-1 12 0 2,-10 9 0 0,-1 6 0 0,-8 3 0-2,3-3 0 2,0-5 0 0,1 0 0 0,10-4 0-3,-4 2 0 4,0 3 0-2,-7 4 0 2,-3 0 0-3,0 3 0 2,0 0 0 0,0 0 0-1,0 0 0 0,0 0 0 1,0 0 0 0,0 0 0-1,0 0 0 0,0 0 0 0,0 0 0 2,0 0 0-2,0 0 0-1,0 0 0 3,0 0 0-1,0 0 0 0,0 0 0-2,0 0 0 2,0-2 0 0,0-1 0 0,0-2 0-2,1 1 0 1,-1 3 0 2,0-3 0-1,0 4 0-2,0-3 0 2,0 1 0 1,3-5 0-2,1 3 0-1,4 4 0 2,-8-4 0 0,0 4 0 0,0-2 0-2,0 2 0 2,0-3 0 0,1-2 0 0,2 2 0-2,-3-3 0 2,4 0 0-1,-4 6 0 2,0 0 0-3,0 0 0 2,0 0 0 0,0 0 0-1,0 0 0 0,0 0 0 1,0 0 0 0,-20 0 0-1,-7 25 0 0,-5 4 0 1,-9 7 0-1,-4 4 0 2,-10 5 0-3,-3 10 0 2,-13 4 0 0,-10 10 0 0,-8-3 0-2,8 5 0 2,-3-4 0 0,2-2 0 0,5-4 0-1,0 1 0 0,13-2 0 1,-4-6 0 0,9-5 0-2,-2-4 0 2,4-4 0 0,5-3 0 0,0-4 0-2,0-3 0 1,8-3 0 1,1-3 0 1,2 3 0-3,5 1 0 2,-5-2 0 0,4 2 0 0,9-4 0-3,-1-5 0 4,10-8 0-1,-1-5 0 0,8-1 0-2,4 1 0 2,-13 3 0 0,11 4 0-1,-7 0 0 0,-2-1 0 1,4 2 0 0,2 1 0 0,0-2 0-3,0 1 0 3,10-7 0 1,-1-1 0-1,4-5 0-3,0 1 0 4,0-3 0-1,0 0 0 0,0 0 0-2,0 0 0 2,0 0 0 0,0 0 0-1,0 0 0-1,0 0 0 2,3-14 0 1,27-21 0-1,14-6 0-2,7-10 0 2,8-6 0 0,2 5 0 0,13-2 0-2,-8 7 0 2,11-2 0 0,-3 0 0 0,-3-3 0-2,15-5 0 2,-2-10 0 0,3-6 0 0,-3-4 0-2,1 8 0 2,-9 11 0 0,-11 12 0-1,-13 13 0 0,5 2 0 1,-11 6 0 0,6-7 0 0,-7 1 0-2,19-7 0 2,-5-7 0 0,-1-4 0 0,6 2 0-2,-15 5 0 2,-5 8 0 0,-5 7 0 0,-11 3 0-2,5 4 0 2,-8-5 0 0,7-2 0-2,-5-8 0 2,-4-1 0 0,-5 10 0 0,2 7 0 0,-11 11 0-3,-2 4 0 3,-4 3 0 1,-2 1 0-1,-1-3 0-2,9-1 0 1,-9 2 0 2,3-1 0-1,-3 0 0-2,0 3 0 2,0 0 0 0,0 0 0 0,0 0 0-2,0 0 0 2,0 0 0 0,0 0 0-1,-13 0 0-1,-10 16 0 3,-5 5 0-1,-5 2 0-2,-9-1 0 2,0 3 0 0,-11-3 0 0,7 1 0 0,-8-6 0-2,10-3 0 2,-9-1 0 0,10-1 0 0,-1 5 0-2,-1 0 0 2,-7 0 0 0,4 5 0 0,-5 1 0-2,-4-1 0 2,14-5 0 0,4-2 0 0,21-14 0-2,7-1 0 2,11 0 0 0,0 0 0 0,0 0 0-2,0 0 0 1,21 0 0 1,7-5 0 1,-5-6 0-3,23-4 0 2,1-2 0 0,12-7 0 0,9-6 0-2,6-4 0 2,3-3 0 0,-14 3 0 0,-14 8 0-2,-1 9 0 2,-8 4 0 0,-9 4 0 0,6 1 0-2,-3-1 0 2,-5 3 0 0,5-1 0-1,-7-3 0 0,3 0 0 1,-10 5 0 0,-10 1 0-2,-1 1 0 1,-5 3 0 2,-1 0 0-1,0 0 0 0,-3 7 0-2,10 21 0 2,-7 2 0 0,-3 15 0 0,0 8 0-2,0 12 0 2,-5 14 0 0,-32 5 0 0,0-3 0-2,0-10 0 2,7-16 0 0,4-21 0 0,6-17 0-3,17-11 0 4,1-6 0-1,2 0 0 0,0 0 0-2,0-36 0 2,0 11 0 0,0 2-47-3</inkml:trace>
    </iact:actionData>
  </iact:action>
  <iact:action type="add" startTime="27589">
    <iact:property name="dataType"/>
    <iact:actionData xml:id="d5">
      <inkml:trace xmlns:inkml="http://www.w3.org/2003/InkML" xml:id="stk5" contextRef="#ctx0" brushRef="#br2">5459 12758 630 0,'0'0'698'6,"0"0"-436"1,0 0-120 1,0 0-74 0,0 0-48 0,-3 163-10-2,-14-95 22 2,0 8 12 1,7 8 66-2,-6 6-79-1,0-1-31 2,4-1 0 0,-1-7 0 0,-3-11 0-1,9-14 0 0,-6-16 0 1,10-20 0 0,-2-14 0-2,5-6 0 3,0 0 0-2,0-29 0 1,0-18 0-2,21-14 0 2,-1-11 0 0,0-10 0-2,-1-4 0 2,-3 0 0 2,-4 0 0-2,1-1 0 0,-6-2 0-2,13-5 0 2,-4 6 0 0,2 6 0-2,2 8 0 2,0 18 0 1,3 13 0-2,-2 16 0 1,2 10 0-3,-3 14 0 3,6 3 0-1,0 0 0 1,2 20 0-2,-8 20 0 3,14 15 0-1,-11 13 0 0,0 8 0-2,-9 3 0 2,1 3 0 0,-14-10 0 0,-1-8 0-2,0-7 0 2,-1-12 0 0,-41-11 0-2,-4-12 0 2,-14-7 0 0,-1-2 0-1,13-4 0 2,-4 1 0-4,12 2 0 4,12-2 0-1,11-3 0 0,11-2 0-3,-1-2 0 3,7 1 0 1,0 1 0-1,0 3 0-2,26 7 0 2,6 3 0 0,8 11 0-2,2 3 0 2,5 0 0 0,-7 0 0 0,1-8 0-3,-2-4 0 3,-7-3 0 1,-3 0 0-1,-2-4 0-2,-3 2 0 2,-7 0 0 0,-1-7 0 0,-9 1 0-1,2-4 0-1,-5-5 0 3,-4 0 0-1,3 0 0 0,-3 0 0-2,0 0 0 1,0 0 0 2,0 0 0-2,0 0 0-1,0 0 0 2,0 0 0 1,0 0 0-3,0 0 0 2,0 0 0-1,0-5 0 1,0-29 0 1,-7-9 0-3,-22-8 0 2,1 1 0 0,-5 0 0-2,-8 2 0 2,-5 6 0 0,-6 8 0 0,7 6 0-2,1 8 0 1,5 3 0 2,6 3 0-1,10 6 0-2,5 0 0 2,11 2 0 0,4 2 0 0,3 4 0-3,0 0 0 4,0 0 0-1,0 0 0-1,0-2 0 0,0 2 0 1,0-2 0 0,10 2 0-1,11-3 0 2,5-3 0-4,1 2 0 4,2-1 0-1,6 3 0 0,-3-5 0-2,-5-3 0 2,-2-1 0 0,4-8 0-2,-9-5 0 2,7-1 0 0,-7-5 0 0,0-2 0-2,-4-5 0 2,0 10 0 0,-4 2 0 0,-10 8 0-2,9 9 0 1,-8-4 0 4,-2 0 0-5,-1-5 0 0,0-2 0 2,0-7 0 0,0-6 0 0,-1-2 0-2,-26-9 0 2,-3 4 0 0,-9 7 0 0,7 13 0 0,-7 3 0-2,8 6 0 2,4 6 0 0,1-5 0 0,8 3 0-2,-8-2 0 1,13-4 0 2,-3 4 0-1,3 3 0-2,13-1 0 2,-1 6 0-1,1 0 0-1,-3 0 0 3,-4 0 0-1,-2 7 0 0,2 17 0-2,2-1 0 2,-6-9 0 0,9-6 0 0,2-3 0 0,-7 7 0-3,1 10 0 4,3 18 0-1,-8 19 0-2,-1 16 0 2,-2 13 0 0,-1 1 0 0,1 2 0-2,1-10 0 2,1-3 0 0,3-2 0 0,1 5 0-2,-7-2 0 2,6-5 0 0,1-12 0 0,0-15 0 0,6-18 0-2,0-16 0 2,2-13 0 0,0 0 0-2,0 0 0 1,0-23 0 2,12-8 0-1,5-7 0-2,-2-5 0 2,-7 5 0 0,1-6 0 0,-5 0 0-2,2-9 0 2,-4-9 0 0,9-9 0 0,-2-11 0-2,10-4 0 1,1-13 0 2,0-2 0-1,1 0 0-2,-1 10 0 2,-1 19 0 0,-6 21 0 0,-4 21 0-2,-1 13 0 2,2 8 0 0,3 1 0 0,-5 5 0-2,5 3 0 2,7 0 0 0,3 0 0 0,13 11 0-2,5 20 0 1,-5 5 0 2,-4 12 0-1,0 6 0 0,-15 3 0-2,-6 4 0 2,-9-6 0 0,-2-1 0-2,0-6 0 2,0-5 0-1,-10-6 0 1,-22-5 0 0,-8 0 0-1,-4-4 0 1,-3-4 0 0,-7 6 0-2,0-5 0 4,12-3 0-4,10-3 0 2,6-2 0-2,16-8 0 1,6-3 0 2,4-1 0-2,0 1 0 0,0 5 0 1,1 5 0 0,18 5 0 0,4 7 0-2,-1 3 0 2,6-3 0 0,3-4 0 0,6-1 0-2,0-6 0 2,-2 0 0 0,0 1 0 0,-13-11 0-2,-1 5 0 2,-8-7 0 0,-8 1 0 0,-1-6 0-2,-4 0 0 2,0 4 0 0,0-4 0 0,0 0 0-2,0 0 0 2,-11-10 0 0</inkml:trace>
    </iact:actionData>
  </iact:action>
  <iact:action type="add" startTime="29973">
    <iact:property name="dataType"/>
    <iact:actionData xml:id="d6">
      <inkml:trace xmlns:inkml="http://www.w3.org/2003/InkML" xml:id="stk6" contextRef="#ctx0" brushRef="#br2">5219 11886 1108 0,'0'0'308'8,"0"0"-100"0,0 0-26-2,0 0 0 1,0 0-123 2,0 0-59-1,0 0 0-3,153 77 0 3,-116-66 0 0,10-3 0 0,6 1 0 0,0-3 0-2,14 5 0 2,-6 0 0 0,3 1 0-2,-5 1 0 2,-1-5 0 0,-12-1 0 0,-5-2 0 0,-8-1 0 0,-14-4 0 0,-7 2 0 0,-12-2 0-3,0 0 0 2,0 0 0 1,0 0 0 1,0 0 0-4,0 0 0 4,0 0 0-1,0 0 0 0,0 0 0 0,-5 0 0-2,-11 0 0 2,6 0 0 0,-10-14 0-2,0-10 0 2,-3-3 0 0,-4-10 0 0,7-1 0-2,0-6 0 2,-3 3 0 1,-1 1 0-2,7 5 0-1,1 0 0 1,7 10 0 2,-4-1 0-1,0 11 0-2,-3 0 0 2,3 3 0 0,-1 9 0 0,11 1 0-2,-4 2 0 2,7 0 0 0,0 0 0-1,0 0 0 0,0 0 0 1,0 0 0 0,0 19 0 0,17 15 0-2,14-1 0 1,2 1 0 3,3 4 0-3,-3-5 0-1,5-2 0 2,-9-1 0 0,-1 1 0 0,-5-5 0-2,-3 2 0 2,0 0 0 0,1-3 0 0,-8-3 0-2,-7-7 0 2,-5-9 0 0,-1 0 0 0,0-6 0-2,0 0 0 1,0 0 0 1,-20 0 0 1,-21-4 0-3,-18-12 0 2,-5-1 0 0,-7 3 0 0,0 3 0-2,-4-1 0 2,11 1 0 0,6 5 0 0,-2 3 0 0,13 1 0-2,0 2 0 2,4-3 0 0,12 3 0-2,-1 0 0 1,8 0 0 2,0 0 0-2,9 0 0 2,6 0 0-3,3 0 0 2,6 0 0-1,0 0 0 0,0 0 0 1,0 0 0 0,0 0 0-1,0 0 0 0,0 0 0 1,0 0 0-1,0 0 0 2,15 0 0-4,16 0 0 4,1 0 0-1,3 0 0 0,-10 0 0-2,4 0 0 2,-25 0 0 0,-4 0-435 0</inkml:trace>
    </iact:actionData>
  </iact:action>
  <iact:action type="add" startTime="33247">
    <iact:property name="dataType"/>
    <iact:actionData xml:id="d7">
      <inkml:trace xmlns:inkml="http://www.w3.org/2003/InkML" xml:id="stk7" contextRef="#ctx0" brushRef="#br0">7668 4910 1000 0,'0'0'162'7,"-171"18"-126"2,151-18-36-3,4 0-188 1</inkml:trace>
    </iact:actionData>
  </iact:action>
  <iact:action type="add" startTime="34087">
    <iact:property name="dataType"/>
    <iact:actionData xml:id="d8">
      <inkml:trace xmlns:inkml="http://www.w3.org/2003/InkML" xml:id="stk8" contextRef="#ctx0" brushRef="#br0">7661 4839 650 0,'0'0'114'8,"0"0"-102"0,0 0-12-2,0 0-18 2,0 0 18 0,0 0 18-1,0 0 128-1,125-14 156 3,-93 14 22-2,5 0-154 2,7 0-54-4,-1 0-40 3,5 0-52 1,0 0-12-2,-10 0-12 0,-8 0-8 0,-12-3-22 1,-18 3-94 0,0 0-272-2</inkml:trace>
    </iact:actionData>
  </iact:action>
  <iact:action type="add" startTime="36947">
    <iact:property name="dataType" value="strokeEraser"/>
    <iact:actionData xml:id="d9">
      <inkml:trace xmlns:inkml="http://www.w3.org/2003/InkML" xml:id="stk9" contextRef="#ctx0" brushRef="#br3">14621 9046 72 0,'0'0'1270'6,"0"0"-988"2,0 0-124 0,0 0-34 0,0 0-124-2,0 0-4 2,35 5-10-1,-33-5 2 2,-2 0-286-1,0 0-710-2</inkml:trace>
    </iact:actionData>
  </iact:action>
  <iact:action type="remove" startTime="37328">
    <iact:property name="style" value="instant"/>
    <iact:actionData xml:id="d10" ref="#d7"/>
    <iact:actionData xml:id="d11" ref="#d8"/>
  </iact:action>
  <iact:action type="add" startTime="37337">
    <iact:property name="dataType" value="strokeEraser"/>
    <iact:actionData xml:id="d12">
      <inkml:trace xmlns:inkml="http://www.w3.org/2003/InkML" xml:id="stk10" contextRef="#ctx0" brushRef="#br3">14449 9221 1064 0,'0'0'422'12,"0"0"-256"-10,0 0-40 5,0 0-62 1,0 0-64 1,0 0-2-4,12-9-46 4,-12 9-144-2,0 0-532 2</inkml:trace>
    </iact:actionData>
  </iact:action>
  <iact:action type="add" startTime="39562">
    <iact:property name="dataType"/>
    <iact:actionData xml:id="d13">
      <inkml:trace xmlns:inkml="http://www.w3.org/2003/InkML" xml:id="stk11" contextRef="#ctx0" brushRef="#br0">7476 4948 15 0,'0'0'1243'7,"0"0"-923"1,0 0-162-1,0 0-30-1,0 0-76 3,0 0-34-2,0 0 4 1,152-34 14-2,-114 31 19 3,1 2-55-2,1 1 0 1,10 0 0-2,-7 0 0 2,-2 0 0 0,-5 0 0 0,-6 0 0-2,1 0 0 3,-21 0 0-2,0 0 0 1,-10 0 0-2,0 0 0 2,0 0 0 0,0 0 0 0,0 0 0-2,-6 0-303 3</inkml:trace>
    </iact:actionData>
  </iact:action>
  <iact:action type="add" startTime="41481">
    <iact:property name="dataType"/>
    <iact:actionData xml:id="d14">
      <inkml:trace xmlns:inkml="http://www.w3.org/2003/InkML" xml:id="stk12" contextRef="#ctx0" brushRef="#br0">10124 4286 354 0,'0'0'438'8,"0"0"-290"0,0 0-64-1,0 0-10-1,0 0-14 2,0 0 6 1,0 0 46-2,64 0 48-1,-28-9-6 2,12 6-26 0,5 0 10 0,14 3-36-2,14 0-73 3,19 0-29-2,16 0 0 2,13 0 0-3,8 0 0 2,-1 0 0 0,-19 0 0 0,-17 3 0-2,-20 5 0 2,-15 4 0 0,-21-3 0 0,-4-8 0-3,-40-1 0 4,0 3-401-2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22:30.8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act:action type="add" startTime="16732">
    <iact:property name="dataType"/>
    <iact:actionData xml:id="d0">
      <inkml:trace xmlns:inkml="http://www.w3.org/2003/InkML" xml:id="stk0" contextRef="#ctx0" brushRef="#br0">21914 2695 1006 0,'0'0'664'8,"-5"14"-454"-3,-59 51-82 3,-33 24-89 0,-11 24-39 0,-18 13 0-2,-6 3 0 2,-1-2 0 0,10-6 0 0,21-17 0-2,23-12 0 3,21-24 0-2,19-26 0 1,21-17 0-2,18-19 0 2,0-6 0 0,61-19 0 0,41-44 0-2,45-29 0 3,16-13 0-1,1-15 0-1,-4 5 0-1,-39 16 0 2,-24 30 0 0,-46 31 0 0,-25 27 0-2,-26 11 0 2,0 8 0 0,-31 53 0 0,-25 27 0-2,-15 19 0 5,-2 0 0-6,15-12 0 3,12-13 0-2,8-23 0 2,19-22 0 0,12-23 0 0,7-14 0-2,10 0 0 2,61-9 0 0,32-38 0 0,38-25 0-2,23-22 0 2,14-22 0 0,-1-7 0 1,-27 5 0-4,-32 27 0 3,-37 34 0 1,-33 31 0-2,-37 22 0-1,-11 4 0 3,-23 35 0-2,-42 44 0 1,-28 22 0-2,5 8 0 3,-3-4 0-1,19-13 0-1,-1-10 0-1,28-21 0 2,10-15 0 0,15-28 0 0,20-18 0-2,0 0 0 2,39-11 0 0,42-37 0 0,32-29 0-2,19-22 0 2,32-22 0 0,8-17 0 0,-10 7 0-2,-25 15 0 3,-37 37 0-2,-36 38 0 1,-40 24 0-2,-24 17 0 2,0 7 0 0,-32 55 0 0,-43 34 0-2,-19 22 0 2,2 9 0 1,-3-7 0-2,11-9 0-1,13-20 0 2,24-17 0 0,10-20 0 0,21-24 0-2,13-19 0 2,3-11 0 0,33-3 0 0,38-56 0-2,42-27 0 3,26-24 0-2,13-16 0 1,6-12 0-2,-1 12 0 2,-21 19 0 0,-39 34 0 0,-46 39 0-2,-28 25 0 2,-23 9 0 1,0 9 0-2,-46 53 0-1,-34 27 0 2,-8 21 0 0,-9 6 0 0,-3-7 0-2,7-5 0 2,16-3 0 0,22-14 0 0,16-19 0-2,24-24 0 3,15-27 0-2,0-17 0 1,54 0 0-2,34-41 0 2,49-30 0 0,10-19 0 0,27-17 0-2,8-13 0 2,-3-10 0 1,-18 12 0-2,-36 19 0-1,-45 37 0 2,-40 35 0 0,-28 27 0 0,-12 0 0-2,-55 65 0 2,-31 33 0 0,-30 25 0 0,-4 7 0-2,7-7 0 3,9-11 0-2,17-16 0 1,17-17 0-2,29-20 0 2,21-26 0 0,20-19 0 0,0-14 0-2,67 0 0 2,27-31 0 0,39-41 0 0,15-29 0-2,26-20 0 2,6-15 0 0,-12 4 0 0,-27 20 0-2,-44 33 0 2,-41 37 0 0,-37 35 0 0,-19 7 0-2,-14 36 0 3,-52 53 0-2,-26 33 0 1,-20 13 0-2,-17-4 0 2,17-13 0 0,4-17 0 0,35-19 0-2,20-25 0 2,26-25 0 0,14-17 0 0,13-15 0-2,41 0 0 2,52-23 0 0,34-39 0 0,27-22 0-2,17-34 0 2,19-22 0 0,-2-9 0 0,-11 2 0-2,-36 38 0 3,-47 39 0-2,-50 37 0 1,-37 33 0-2,-7 13 0 3,-57 65 0-2,-31 33 0 1,-25 15 0-2,8-8 0 2,8-17 0 0,13-19 0 0,22-13 0-2,17-20 0 2,13-17 0 0,28-11 0 0,4-18 0-2,0-3 0 2,59 0 0 0,27-34 0 0,30-31 0-2,24-23 0 3,24-20 0-2,7-13 0 1,-10 7 0-2,-41 23 0 2,-46 37 0 0,-40 37 0 0,-34 17 0-2,-21 51 0 2,-53 40 0 0,-20 21 0 0,-12-3 0-2,15-19 0 2,14-23 0 0,18-13 0 0,22-24 0-2,30-7 0 2,7-17 0 0,0-6 0 0,63 0 0-2,25-53 0 3,38-22 0-2,22-31 0 1,16-15 0-2,21-14 0 2,-5 1 0 1,-22 23 0-2,-49 40 0-1,-61 48 0 2,-48 26 0 0,-5 88 0 0,-72 40 0-2,-26 23 0 2,-14-8 0 0,13-22 0 0,8-28 0-2,35-29 0 2,21-25 0 0,16-19 0 0,24-15 0-2,0-8 0 3,41 0 0-2,39-51 0 2,23-22 0-4,14-24 0 3,5-16 0 0,17-8 0 0,-14-5 0-2,-8 13 0 2,-37 34 0 0,-40 37 0 0,-32 36 0-2,-8 12 0 2,-45 65 0 0,-39 27 0 0,-16 22 0-2,-1-5 0 2,4-16 0 0,22-15 0 0,14-8 0-2,16-9 0 3,13-3 0-2,21-15 0 2,-1-10 0-4,12-16 0 3,3-18 0 1,23-5 0-2,0 0-161-1</inkml:trace>
    </iact:actionData>
  </iact:action>
  <iact:action type="add" startTime="36758">
    <iact:property name="dataType"/>
    <iact:actionData xml:id="d1">
      <inkml:trace xmlns:inkml="http://www.w3.org/2003/InkML" xml:id="stk1" contextRef="#ctx0" brushRef="#br1">3388 17694 852 0,'0'0'402'7,"0"0"-98"1,0 0-98-2,0 0-76 2,0 0-50 0,0 0-7 0,0 0-73 0,-4 5 0-2,4-5 0 2,0 0 0 0,0 0 0 0,4-5 0 0,15-19 0-2,5 2 0 2,5-9 0 0,2-3 0-2,7 3 0 2,-2-2 0 1,4 2 0-4,4-3 0 3,-1-2 0 1,7-6 0-2,-3 8 0 1,6-6 0-2,-5 1 0 2,5-11 0 0,-2 5 0 0,-8-3 0-2,11 0 0 2,-8 9 0 0,1 3 0 0,-1-2 0-2,8 3 0 2,-1-8 0 0,5 5 0 0,2-6 0-1,4 0 0 0,5-6 0 2,-8-4 0-2,-4-3 0-1,-7 5 0 2,-6 1 0 1,2 11 0-2,-5 0 0-1,-2 4 0 2,2-3 0 0,2 1 0-1,0 3 0 0,2-1 0 1,-4 8 0 0,7-1 0 0,-3 4 0-2,-9-2 0 2,7 3 0 0,1-4 0 0,-3 3 0-2,11 0 0 2,-7 5 0 1,-5 4 0-2,4-1 0-1,-4 4 0 3,2 3 0-2,2-7 0-1,7 0 0 2,-4-3 0 0,9-2 0 0,-3-1 0-1,-2 4 0 0,5-1 0 1,-2 3 0 0,-3 4 0-2,-2 1 0 2,-4 7 0 0,1 1 0 0,-5 1 0 0,11 0 0-2,6-2 0 2,2 0 0 1,3-5 0-4,1 3 0 3,-7 1 0 0,-1 6 0 0,-4-2 0 0,8 2 0-2,-1 0 0 2,-1 0 0 0,2 0 0 0,3 0 0-1,11 0 0 0,3 2 0 1,3 9 0 0,1 6 0-2,2-1 0 2,-2 4 0 0,3 4 0 0,-4-5 0-2,10 3 0 2,-6 1 0 1,0 4 0-4,0 2 0 3,-5 5 0 0,3 1 0 0,6 3 0 0,-13-1 0-2,2-3 0 2,3-4 0 0,-10-2 0 0,1 0 0-2,-2 0 0 2,-1-3 0 0,-4 1 0 0,13-1 0-2,-15-3 0 2,-4-2 0 0,-1-3 0-2,-1-1 0 2,-5 0 0 0,8-6 0 1,-1 1 0-4,6 0 0 3,6 2 0 0,-4 0 0 0,11-6 0-2,-9 0 0 2,9-7 0 0,3 0 0 0,-8 0 0-1,-1-7 0 0,6-13 0 1,-3-6 0 0,3-3 0 0,6-4 0-2,1 2 0 2,0 0 0 1,0 1 0-3,3 6 0 2,4 3 0-1,2-3 0 2,-6 1 0-4,7-7 0 3,-7-4 0 0,6 0 0 0,-5-1 0-2,1-2 0 2,-1 0 0 0,5-5 0 0,-2-5 0-1,-1-2 0 0,-3 2 0 1,-3-1 0 0,0 9 0 0,9 3 0-2,-9-2 0 2,-3 14 0 0,-4 1 0 0,-10 3 0-2,-11 6 0 2,1-6 0 1,-14 6 0-4,8 0 0 3,-12 1 0 0,-7 3 0 0,-13 2 0 0,-2 6 0-2,-14 2 0 3,2-3 0-2,-5 3 0 1,0 0 0-2,0 0 0 2,0 0 0 0,-25-5 0 0,-16-2 0-2,-15 5 0 2,-7-4 0 0,0 4 0-2,-5 2 0 3,-2 0 0-2,3 0 0 2,-2 0 0-4,5 5 0 4,6 12 0-2,7-4 0 1,-5 1 0-2,4 4 0 2,7-6 0 0,8 1 0 0,10 1 0-1,1-9 0 0,11 4 0 1,4-6 0 0,9-3 0-2,2 0 0 2,0 0 0 0,0 0 0 0,0 0 0-2,0 0 0 2,0 0 0 0,0 0 0 1,0 0 0-2,0 0 0-1,0 0 0 4,0 0 0-4,0 0 0 0,15 0 0 2,28 0 0 0,17 0 0 0,3 3 0-1,14 4 0 0,4 8 0 1,12 2 0 0,-6-1 0-2,-6 1 0 2,-4-3 0 0,-20-1 0 0,-10-6 0 0,-10-1 0-1,-11 0 0 0,-9-6 0 2,-1 0 0-2,-12 0 0-1,-1 0 0 2,3 0 0 0,-6 0 0-2,0 0 0 2,0 0 0 0,0 0 0 0,0 0 0-1,0 0 0 0,0 0 0 1,0 3 0 0,0-3 0-2,0 5 0 2,0-2 0 0,0 8 0 0,-17 2 0-2,-22 14 0 3,-14 10 0-2,-10 1 0 2,-5 10 0-4,-6-3 0 3,-2-3 0 0,11-11 0 0,10-10 0-2,27-12 0 2,14-2 0 0,11-7 0 0,3 0 0-1,0 0 0 0,0 3 0 1,-3 0 0 0,3-3 0-2,0 0 0 2,0 0-485 0</inkml:trace>
    </iact:actionData>
  </iact:action>
  <iact:action type="add" startTime="39860">
    <iact:property name="dataType"/>
    <iact:actionData xml:id="d2">
      <inkml:trace xmlns:inkml="http://www.w3.org/2003/InkML" xml:id="stk2" contextRef="#ctx0" brushRef="#br1">6584 16363 660 0,'0'0'490'5,"0"0"-190"3,0 0-100 0,0 0-60 0,0 0-36-2,0 0 6 2,0 0-67 0,9-5-43 0,-2 5 0-2,-3 11 0 3,17 14 0-2,-2 14 0 1,11 10 0-2,-2 7 0 2,14 12 0 0,-2 7 0 0,7 7 0-2,3 11 0 4,10 3 0-4,-4 5 0 3,-6-3 0-4,6-11 0 3,-12-11 0 0,-11-17 0 0,-7-19 0-2,-10-12 0 2,-12-11 0 0,6-12 0 0,-7 0 0-1,-3-5 0 0,0 0 0 1,0 0 0 0,0-5-935-2</inkml:trace>
    </iact:actionData>
  </iact:action>
  <iact:action type="add" startTime="40460">
    <iact:property name="dataType"/>
    <iact:actionData xml:id="d3">
      <inkml:trace xmlns:inkml="http://www.w3.org/2003/InkML" xml:id="stk3" contextRef="#ctx0" brushRef="#br1">6942 16945 280 0,'0'0'330'5,"0"0"-176"3,0 0-22 0,0 0-2 0,0 0 10-1,0 0 114 0,3-25 10 1,-3 25-46 0,-7 9-73-2,-25 21-145 2,-9 10 0 0,-2 5 0 0,-6 9 0-2,-8-1 0 2,2-1 0 0,7-5 0 0,-4-9 0-2,14-7 0 2,11-10 0 0,8-12 0 1,4 4 0-4,15-13 0 3,0 0 0 0,0 0 0 0,0 0 0-2,15 0-555 2</inkml:trace>
    </iact:actionData>
  </iact:action>
  <iact:action type="add" startTime="45686">
    <iact:property name="dataType"/>
    <iact:actionData xml:id="d4">
      <inkml:trace xmlns:inkml="http://www.w3.org/2003/InkML" xml:id="stk4" contextRef="#ctx0" brushRef="#br2">8489 12149 1294 0,'0'0'496'7,"0"0"-239"1,0 0-257 0,0 0 0-2,0 0 0 2,0 0 0 0,0 0 0 0,39 5 0-2,-7-1 0 2,6 3 0 0,2 3 0-2,8-3 0 2,7 6 0 0,3-1 0 1,9 3 0-4,5 2 0 3,-1 0 0 0,3-4 0 1,6 1 0-4,-9-2 0 3,14-4 0 0,0 1 0 0,-1-1 0-2,0 2 0 2,6 2 0 0,-6 3 0 0,4-2 0 0,-8 4 0-2,10 0 0 2,0 3 0 0,7-3 0-2,3 0 0 3,-3 0 0-2,-12-6 0 2,11 3 0-2,-9 0 0-1,0 3 0 2,0 2 0 0,-3 1 0 0,9-1 0-2,-9 1 0 2,-7-3 0 0,2 0 0 0,-9-4 0-2,2 2 0 2,-2-3 0 0,-9-1 0-2,8-2 0 2,-12-1 0 0,-2-8 0 0,12 2 0-2,2 1 0 3,5 6 0-2,7 5 0 2,9 3 0-1,7 2 0-3,-4-3 0 3,-6-5 0 0,-13-4 0-2,-7-7 0 2,-9 0 0 0,-2 0 0 0,-8 0 0-1,4 0 0 0,-1 0 0 1,6 0 0 0,-1 0 0 0,1 0 0-2,-5 0 0 2,7 0 0 0,-1 3 0-2,10 3 0 3,-16-3 0-2,5-3 0 2,-13 1 0-4,5 3 0 3,2-1 0 0,-2 6 0 0,2-4 0-1,2 3 0 0,-6-3 0 1,-7-2 0 0,-9-3 0-1,-2 0 0 0,-12 0 0 1,0 0 0 0,-11 0 0 0,-6 0 0-2,2 0 0 2,-2 0 0 0,0 4 0-2,0-4 0 3,0 0 0-2,0 3 0 2,8-3 0-4,-3 0 0 3,0 0 0 0,6 0 0 0,-1 0 0-2,-10 0 0 2,10 0 0 0,-7 0 0 0,0 0 0 0,-3 0 0-2,0 0 0 2,0 0 0 0,0 0 0-2,0 0 0 3,0 0 0-2,0 0 0 1,0 0 0-2,0 0 0 3,-39-13 0-2,-2-14 0 2,-16-8 0-4,-2-4 0 3,-2-2 0 0,-10-7 0 0,2 6 0-2,9 5 0 2,12 10 0 0,5 7 0 0,9 8 0-1,-2 3 0 0,12 7 0 1,3-4 0 0,-5-2 0-2,12-1 0 2,-2 4 0 0,13-1 0 0,3 6 0-2,0 0 0 3,0 0 0-2,0 0 0 2,0 0 0-4,0 0 0 3,0 0 0 0,0 0 0 0,3 0 0-2,34 0 0 2,7 23 0 1,5 1 0-2,2 6 0 0,8 5 0 0,-2-1 0 1,-1 3 0 0,-6 0 0-2,6-7 0 2,-17 1 0 0,2-5 0 0,-5-4 0-2,-8-5 0 3,-12-5 0-2,-3-4 0 2,-10-3 0-2,-3-5 0-1,0 2 0 2,0 1 0 0,0-3 0-2,0 7 0 2,0 0 0 0,-3 8 0 0,-29 2 0-1,-16 5 0 0,-13-1 0 1,-11-2 0 0,-10 1 0-2,0-2 0 2,1 6 0 0,4 1 0 0,4 2 0-2,8-2 0 3,9-1 0-2,12-11 0 2,14-4 0-4,9-6 0 3,8-3 0 0,10 0 0 0,3 0 0-2,0 0 0 2,0 0 0 1,0 0 0-2,0 0 0 0,0 0 0 0,21-5 0 1,15-19 0 0,7 1 0-2,8 1 0 2,16 0 0 0,-3 2 0 0,4 0 0-2,4 5 0 3,-5-2 0-2,-6 2 0 2,-5 4 0-4,-3 0 0 3,-10-1 0 0,-5 1 0 0,-11 2 0-2,-8 1 0 2,-6 5 0 0,-9-1 0 0,1 4 0-1,-5 0 0 0,0-4 0 1,0 4 0 0,0 0 0-2,0-3 0 2,0-5 0 0,-9-11 0 3,-36-13 0-8,-3-5 0 5,1-2 0 0,-6 1 0 1,13 4 0-4,6 4 0 3,11 13 0 0,16 2 0 0,-3 10 0-2,7-2 0 2,3 4 0 0,0-11 0 0,-10-19 0-1,4 11 0 0,-1-13-249 1</inkml:trace>
    </iact:actionData>
  </iact:action>
  <iact:action type="add" startTime="48027">
    <iact:property name="dataType"/>
    <iact:actionData xml:id="d5">
      <inkml:trace xmlns:inkml="http://www.w3.org/2003/InkML" xml:id="stk5" contextRef="#ctx0" brushRef="#br2">10883 11225 866 0,'0'0'360'7,"0"0"-74"1,0 0-98-1,0 0-2-1,0 0-62 3,0 0-87-2,0 0-37 0,12-24 0 0,-12 58 0 1,15 22 0 1,-11 23 0-4,6 16 0 3,3 15 0 0,-13-1 0 0,0 2 0-2,0-8 0 2,0-10 0 2,0-16 0-3,0-19 0-1,0-22 0 1,0-18 0 1,0-16 0 1,0-2 0-4,0 0 0 4,0-33 0-1,-3-15 0-1,-4-17 0-1,-6-8 0 2,10-6 0 0,-10-10 0 0,10-10 0-1,3 3 0 0,0 3 0 1,0 11 0 0,0 13 0-2,0 9 0 2,16 13 0 0,10 6 0 0,3 4 0-2,0 5 0 2,3 7 0 0,-4 5 0 1,8 12 0-4,-9 3 0 3,4 5 0 0,8 0 0 0,1 22 0-2,4 23 0 2,1 12 0 0,-3-1 0 0,-9 6 0-1,-8 5 0 0,-2-3 0 1,-7 1 0 0,-16-3 0-2,0-9 0 2,-3-5 0 0,-35-9 0 0,-5-7 0-2,-12-14 0 2,7-1 0 0,-8-5 0 1,-1-7 0-4,8-2 0 3,1 1 0 0,16-4 0 0,12 0 0-2,7 0 0 2,10 0 0 1,0 0 0-2,3 0 0 0,0 0 0 0,0 0 0 1,6 0 0 0,18 0 0-2,13 0 0 2,3 10 0 0,1 7 0 0,14 6 0-2,1-4 0 2,-6 3 0 0,9 1 0 1,-5-6 0-4,-8-2 0 4,-2-2 0-2,-7-2 0 1,4-2 0-2,-6 5 0 2,-11-4 0 0,-1 2 0 0,4 3 0-1,-16-8 0 0,1 3 0 1,-11-8 0 0,2-2 0-2,-3 0 0 2,0 0 0 0,0 0 0 0,0 0 0-2,0 0 0 2,0 0 0 0,0 0 0 1,0 0 0-4,0 0 0 3,0 0 0 0,0 0 0 0,0-5 0-2,-4-7 0 2,-9 4 0 0,3-6 0 0,-4 0 0-1,-1 1 0 0,7-11 0 1,4 13 0 0,-5-3-165-2</inkml:trace>
    </iact:actionData>
  </iact:action>
  <iact:action type="add" startTime="49279">
    <iact:property name="dataType"/>
    <iact:actionData xml:id="d6">
      <inkml:trace xmlns:inkml="http://www.w3.org/2003/InkML" xml:id="stk6" contextRef="#ctx0" brushRef="#br2">10643 10693 638 0,'0'0'416'6,"0"0"16"2,0 0-60 0,0 0-183-1,0 0-189 0,0 0 0 1,0 0 0 0,3-11 0-2,24 11 0 2,14 0 0 0,2 0 0 0,18 0 0-2,15 0 0 2,5 5 0 0,12 3 0 0,-2 3 0-2,-1-1 0 3,-10-7 0-2,-12 2 0 1,-16-5 0-2,-7 0 0 2,-22 3 0 0,-7-3 0 0,-12 2 0-1,-4-2 0 2,0 0 0-3,0 0 0 2,0 0 0-2,0 0 0 2,-4 0 0 0,-24 0 0 0,-17 0 0-2,-2-23 0 2,-7-8 0 0,-5-2 0 1,11-4 0-4,4 1 0 3,11 3 0 0,10 6 0 0,7 11 0-2,11 5 0 2,-2 5 0 0,1 0 0 0,-1 1 0-1,4 2 0 0,2 1 0 1,1-3 0 0,0 5 0-2,0 0 0 2,0 0 0 0,0 0 0 0,0 0 0-2,0 0 0 2,4 13 0 0,21 12 0 1,15 8 0-4,-1 5 0 3,2-2 0 0,0 3 0 0,-2 1 0-2,1-7 0 2,-11-8 0 0,-5-5 0 0,-13-11 0-1,-5-4 0 0,-6-5 0 1,3 0 0 0,-3 0 0-2,0 0 0 2,0 0 0 0,0 0 0 0,0 0 0-2,0 0 0 2,-9 0 0 0,-34 0 0 1,-21 0 0-4,-10 0 0 4,-9 0 0-2,-2-5 0 1,1 2 0-2,1 3 0 2,9 0 0 0,-3 0 0 0,18 0 0-1,1 0 0 0,14 0 0 1,5 0 0 0,22 0 0-2,4 0 0 2,7-3 0 0,6 3 0 0,0 0 0-2,19 0 0 2,-2 0-1597 0</inkml:trace>
    </iact:actionData>
  </iact:action>
  <iact:action type="add" startTime="56050">
    <iact:property name="dataType"/>
    <iact:actionData xml:id="d7">
      <inkml:trace xmlns:inkml="http://www.w3.org/2003/InkML" xml:id="stk7" contextRef="#ctx0" brushRef="#br3">13846 13039 1174 0,'0'3'444'7,"3"-3"-218"-1,3 0-82 2,1 0-85 0,6 0-59 0,-5-9 0-2,12-5 0 2,-3-3 0 0,6-4 0 0,1-8 0-1,9-4 0 0,-3-10 0 2,7-4 0-2,3-4 0 1,12-2 0-2,-7-4 0 2,8-2 0 0,-6 0 0-2,7 2 0 2,5 3 0 2,-8-3 0-4,7-5 0 0,2-2 0 2,0-8 0 0,3-3 0 0,6-7 0-2,-3-4 0 2,-3-4 0 0,1-4 0 0,6 8 0-1,-6 2 0 0,-1 4 0 2,1 5 0-2,6 1 0-1,-7 7 0 2,-2 1 0 0,-1 1 0 1,1-1 0-4,-9 8 0 3,-1 7 0 0,-11 10 0 0,4 3 0-2,-8 1 0 2,2 1 0 0,-11 4 0 0,2 7 0-2,-6 3 0 2,-7 5 0 0,-9-1 0 0,14 5 0-1,-8-4 0 0,-6-2 0 2,6 3 0-2,-6 4 0 2,-7 12 0-4,0-3 0 3,0 3 0 0,0 0 0-2,0 0 0 2,0 0 0 0,0 0 0 0,0 0 0-2,-7 0 0 2,-23 3 0 0,-1 17 0 0,-21-3 0-2,-4 6 0 2,-5-1 0 0,-3 3 0 0,0-3 0-1,5 1 0 0,2-4 0 2,9-2 0-2,12-2 0-1,11-6 0 2,9-7 0 0,9 0 0 0,7-2 0-2,0 0 0 2,0 0 0 0,0 0 0 0,0 0 0-2,0 0 0 2,3 0 0 0,9 0 0 0,8 0 0-2,12-13 0 2,6-2 0 0,5 2 0 0,3-4 0-1,11-2 0 0,4-2 0 2,8-3 0-1,-5 0 0-3,-13 5 0 3,0 1 0 0,-8 8 0 0,-4-1 0-2,-14 5 0 2,-6 3 0 0,-5 0 0 0,-8 0 0-2,-2 3 0 2,-4 0 0 0,0 0 0 0,0 0 0-2,0 16 0 2,0 28 0 0,0 8 0 0,-10 5 0-1,-7 4 0 0,-6 1 0 2,5 0 0-2,-1-3 0-1,-1-8 0 2,6-15 0 0,4-12 0 0,7-14 0-2,-3-7 0 2,1 1 0 0,5-4 0 0,0 0 0-2,0 0 0 2,0 0-1703 0</inkml:trace>
    </iact:actionData>
  </iact:action>
  <iact:action type="add" startTime="57400">
    <iact:property name="dataType"/>
    <iact:actionData xml:id="d8">
      <inkml:trace xmlns:inkml="http://www.w3.org/2003/InkML" xml:id="stk8" contextRef="#ctx0" brushRef="#br3">15990 8753 780 0,'0'0'532'7,"0"0"-234"-1,0 0-200 2,0 0 8 0,0 0 14 0,0 0-54-2,0 0-30 2,-184 17-25 0,142 14-11 0,4 2 0-2,18 5 0 2,1 1 0 1,12-5 0-2,7-6 0-1,0-5 0 2,14-12 0 0,31-9 0 0,6-2 0-2,-7 0 0 2,9-13 0 0,-9-33 0 1,-4-10 0-2,1-17 0 2,-2-8 0-2,-6-6 0 2,-5-1 0-4,-5 7 0 3,-5 11 0 0,-5 24 0-1,-13 21 0 0,0 22 0 0,0 3 0 1,0 26 0-1,-13 30 0-1,-8 11 0 2,4 3 0 0,4 5 0 0,0 9 0-2,-2-3 0 2,9-6 0 0,-7-10 0 0,9-17 0-2,4-21 0 2,0-12 0 1,0-13 0-2,0-2-455-1,0 0-991 2</inkml:trace>
    </iact:actionData>
  </iact:action>
  <iact:action type="add" startTime="57913">
    <iact:property name="dataType"/>
    <iact:actionData xml:id="d9">
      <inkml:trace xmlns:inkml="http://www.w3.org/2003/InkML" xml:id="stk9" contextRef="#ctx0" brushRef="#br3">16353 8960 782 0,'0'0'370'4,"0"0"-86"3,72-178-94 0,-63 116-110 2,2 3-44-2,-2 8-4-1,6-6 0 2,-1-1-10 0,-1-15 12 0,2-11-8-2,8 2 20 2,-4 6 6 0,-5 24-10 0,-4 15-23-2,-1 17-19 2,-2 16 0 0,-5 2 0 0,9 2 0-2,-4 0 0 2,11 0 0 0,-2 27 0 0,3 10 0-2,-11 11 0 2,11 9 0 1,-14 8 0-2,5-4 0 0,-7-4 0 0,-3-12 0 1,0-12 0 0,0-8 0-2,0-10 0 2,0-4 0 0,-13-5 0 0,-8 1 0-2,-2-3 0 2,3 1 0 0,-5 0 0 0,2 2 0-2,3-2 0 2,4 3 0 0,0 1 0 0,16 3 0-2,-5 1 0 2,5 7 0 1,0 3 0-2,0 3 0-1,25 0 0 2,16 4 0 0,8 2 0 0,0 2 0-2,-7 2 0 2,-3-5 0 0,-14-1 0 0,-13-17 0-2,1-8 0 2,-13-5 0 0,0 0 0 0,0 0 0-2,-16-10-955 2</inkml:trace>
    </iact:actionData>
  </iact:action>
  <iact:action type="add" startTime="58734">
    <iact:property name="dataType"/>
    <iact:actionData xml:id="d10">
      <inkml:trace xmlns:inkml="http://www.w3.org/2003/InkML" xml:id="stk10" contextRef="#ctx0" brushRef="#br3">16412 7860 948 0,'0'0'470'7,"0"0"-100"1,0 0-136 0,0 0-209-2,0 0-25 2,0 0 0 0,0 0 0 0,25 9 0-2,-8-9 0 2,6 0 0 0,9 0 0 0,1 0 0-2,8 0 0 2,0 0 0 1,9 0 0-2,-6 0 0-1,5 0 0 2,-5 2 0 0,-4 1 0 0,-15 0 0-2,-2-3 0 2,-7 2 0 1,-13-2 0-1,3 0 0-2,-6 0 0 1,0 0 0 1,0 0 0 0,0 0 0-2,-16-10 0 2,-18-19 0 0,7-1 0 0,-9 3 0-2,2 3 0 2,11 4 0 1,3 9 0-2,4 2 0-1,9 4 0 2,-6 5 0 0,13 0 0 0,-3 0-83-2</inkml:trace>
    </iact:actionData>
  </iact:action>
  <iact:action type="add" startTime="59410">
    <iact:property name="dataType"/>
    <iact:actionData xml:id="d11">
      <inkml:trace xmlns:inkml="http://www.w3.org/2003/InkML" xml:id="stk11" contextRef="#ctx0" brushRef="#br3">16940 9307 672 0,'0'0'404'7,"0"0"-72"-1,0 0-36 2,0 0-34 0,0 0-181 0,-216-19-81-2,103 10 0 2,-15-5 0 0,-13 3 0 0,-5 5 0-2,11-1 0 2,8 7 0 0,21 0 0 0,12 0 0-2,14 0 0 2,25 0 0 0,8 0 0 0,20 0 0-2,27 0 0 2,0 0-1199 0</inkml:trace>
    </iact:actionData>
  </iact:action>
  <iact:action type="add" startTime="59809">
    <iact:property name="dataType"/>
    <iact:actionData xml:id="d12">
      <inkml:trace xmlns:inkml="http://www.w3.org/2003/InkML" xml:id="stk12" contextRef="#ctx0" brushRef="#br3">15831 9919 732 0,'0'0'540'5,"0"0"-240"3,0 0-134-1,0 0-92 1,0 0-16-2,0 0 40 2,-25 4-19 0,-14-4-79 0,-6 0 0-2,-7 0 0 2,13 9 0 1,7 9 0-1,3 6 0-2,11 0 0 1,16 4 0 1,2 1 0 0,0-7 0-2,2-7 0 2,36-10 0 0,11-5 0 0,-1 0 0-2,-1-24 0 2,-1-19 0 0,-5-11 0 0,-8-20 0-1,3-10 0 0,-11-11 0 2,-5 0 0 0,-4 13 0-4,-3 26 0 2,-13 24 0 2,0 25 0-2,0 7 0-1,0 0 0 2,-3 34 0 1,-11 8 0-1,-2 0 0-3,0 8 0 4,4-1 0-1,-1 8 0 0,-3 9 0-2,9-9 0 2,3-3 0 0,-8-7 0-1,12-17 0 0,0-8 0 1,0-5 0-1,0-11 0 1,0 0 0-1,0-6-117 0,0 0-529 2</inkml:trace>
    </iact:actionData>
  </iact:action>
  <iact:action type="add" startTime="60422">
    <iact:property name="dataType"/>
    <iact:actionData xml:id="d13">
      <inkml:trace xmlns:inkml="http://www.w3.org/2003/InkML" xml:id="stk13" contextRef="#ctx0" brushRef="#br3">16302 9468 628 0,'0'0'450'7,"0"0"-104"1,0 0-88-2,0 0-86 2,0 0-42 0,0 0-67 0,0 0-63-2,48 123 0 2,-35-70 0 0,1 3 0 0,5 6 0-2,1 7 0 2,14 0 0 0,-1 5 0-2,-5-5 0 2,8-3 0 0,-6-16 0 0,-1-15 0-1,-8-14 0 0,-4-13 0 3,-11-8 0-4,-5 0 0 2,-1-2 0-2,0-28 0 2,0 13-427 0,0 2-439 0</inkml:trace>
    </iact:actionData>
  </iact:action>
  <iact:action type="add" startTime="60769">
    <iact:property name="dataType"/>
    <iact:actionData xml:id="d14">
      <inkml:trace xmlns:inkml="http://www.w3.org/2003/InkML" xml:id="stk14" contextRef="#ctx0" brushRef="#br3">16389 9912 960 0,'0'0'432'4,"0"0"-138"4,0 0-126 0,0 0-84 0,-197 123-46-2,153-90-24 2,8-2-12 0,8-5-2 0,8-9-40-2,20-15-214 2,0-2-400 0</inkml:trace>
    </iact:actionData>
  </iact:action>
  <iact:action type="add" startTime="63394">
    <iact:property name="dataType"/>
    <iact:actionData xml:id="d15">
      <inkml:trace xmlns:inkml="http://www.w3.org/2003/InkML" xml:id="stk15" contextRef="#ctx0" brushRef="#br3">3732 16105 968 0,'0'0'268'7,"0"0"-130"1,0 0 2-2,0 0-14 3,0 0-6-1,0 0 16 0,0 0-16-2,0-5-89 1,13-12-31 2,7-2 0-2,3-1 0-1,5-3 0 2,-2-2 0 0,-2 1 0 1,2 2 0-3,5 3 0 1,-8-1 0 2,3 0 0-2,-1 2 0-1,4-6 0 3,-2-1 0-2,4 1 0 1,-1-2 0-2,9-5 0 4,-5 3 0-3,3-1 0 0,-6-1 0-1,5 2 0 2,-3 2 0 0,-2 1 0 0,5 0 0-1,2-4 0 1,1-1 0 0,1-2 0 0,8-4 0-2,-9-3 0 1,-1 5 0 2,-2-2 0-2,-8 1 0 0,4 3 0 0,-2-11 0 2,1-5 0-1,-4-5 0-3,12 5 0 4,-10 0 0-2,-1 9 0 2,-3 5 0-4,4 1 0 3,-6 4 0 1,4 2 0-2,2-5 0-1,3-2 0 2,9-2 0 0,-2-3 0 1,1 0 0-3,1-1 0 1,0 3 0 2,-2-2 0-2,-3 5 0-1,-3 4 0 2,-9 2 0 0,-4 11 0 0,-13 3 0-2,6 2 0 2,-3 2 0 0,3-3 0 0,-8 3 0-2,8-2 0 2,-6 2 0 0,-1 3 0 0,-6 7 0-2,0-2 0 2,0-2 0 0,0 2 0 0,0 0 0-2,0 2 0 2,0 0 0 1,0 0 0-2,0 0 0-1,3 0 0 2,-3 0 0 0,4-3 0 0,2-3 0-2,4-3 0 2,2-5 0 0,-1-6 0 0,12 1 0-2,-1-4 0 2,1-2 0 0,6 3 0 0,-1-3 0-2,-5-4 0 2,15-4 0 0,-4-1 0 0,7-12 0-1,3 2 0 0,0 5 0 2,-4 3 0-2,3 8 0 2,-5 4 0-4,-9 7 0 4,-5 4 0-2,-2 1 0-1,-7 5 0 2,-5 0 0 0,-4 1 0 0,-2 4 0-2,-4 2 0 2,0 0 0 0,0 0 0 0,0 0 0-2,0 0 0 2,0 0 0 0,0 0 0 0,0 0 0-2,0 0 0 2,0-3 0 1,-17 3 0-2,-17 0 0-1,-9 0 0 3,-14 0 0-2,-9 0 0 2,-8 0 0-4,5 3 0 3,-3 12 0 0,13 2 0 0,6 2 0 0,6-3 0-2,6-2 0 2,16-2 0 0,6-4 0 0,11-2 0-2,-1-6 0 2,9 0 0 0,0 0 0 0,0 0 0-2,0 0 0 3,36 0 0-2,5 0 0-1,5 0 0 2,12-8 0 0,12-10 0 0,-1 1 0-2,1-2 0 2,-9 2 0 0,-9 6 0 0,-3 5 0 0,-10 3 0-2,-7 0 0 2,-11 3 0 0,8-3 0-2,-6 1 0 2,-6-1 0 0,-1-3 0 0,-3 0 0-2,0 4 0 2,-8 2 0 1,-5 0 0-2,0 0 0-1,0 0 0 2,0 0 0 0,0 0 0 0,0 0 0-2,0 11 0 2,0 23 0 0,-18 17 0 0,-21 16 0-2,-9 14 0 2,-16 9 0 0,4-2 0 0,-9-10 0-2,22-14 0 2,3-16 0 0,6-14 0 0,12-9 0-2,9-8 0 2,1-2 0 1,6-1 0-2,10-14 0-1,0 0-143 2</inkml:trace>
    </iact:actionData>
  </iact:action>
  <iact:action type="add" startTime="67722">
    <iact:property name="dataType"/>
    <iact:actionData xml:id="d16">
      <inkml:trace xmlns:inkml="http://www.w3.org/2003/InkML" xml:id="stk16" contextRef="#ctx0" brushRef="#br3">6754 14677 550 0,'0'0'550'7,"0"0"-262"-1,0 0-66 2,0 0-64 0,0 0-36 0,0-5-36-2,0 5-15 2,0-3-71 0,11 1 0 0,8 2 0-2,10 0 0 2,0 0 0 0,23 0 0 0,-1 0 0-2,23 0 0 2,3-3 0 0,10-2 0 0,6-4 0-1,-5-2 0 0,12 5 0 2,10 0 0-2,0 2 0-1,5 3 0 2,-5-5 0 0,7 0 0 0,4 4 0-2,-18-1 0 2,-5 1 0 0,-2-2 0 0,-12 1 0-2,0 3 0 3,5 0 0-2,-1 0 0 1,5 0 0-2,-5 0 0 2,12 0 0 0,2 0 0 0,11 0 0-2,-6 0 0 2,-7 0 0 1,-6 0 0-2,-24 0 0-1,-14 0 0 2,-5 0 0 0,-8 0 0 0,1 0 0-2,-1 0 0 2,-2 0 0 0,0-6 0 1,-9-2 0-4,-8-1 0 4,-5 4 0-2,-15-1 0 1,5 2 0-2,-7 0 0 2,-2 1 0 0,2 0 0 0,-2 1 0-2,0-2 0 2,0 3 0 1,0 1 0-2,0-4 0-1,0-4 0 2,-2-4 0 0,-29-7 0 0,-12-3 0-2,-14-7 0 2,-4-2 0 0,0-2 0 0,-5 2 0-2,5 0 0 3,4 6 0-2,1 6 0 1,14 4 0-2,1 3 0 2,14 7 0 0,6 3 0 0,8 2 0-2,0 0 0 2,10 0 0 0,3 0 0 0,0 0 0-2,0 0 0 2,0 0 0 0,16 0 0 0,20 17 0-2,21 7 0 2,11 6 0 0,5 4 0 0,-2 1 0-2,-11-4 0 3,0-5 0-2,-17-7 0 1,4-2 0-2,-15-6 0 2,-3-2 0 0,-11-4 0 0,-6-2 0-2,-2-3 0 2,-4 0 0 1,-5 0 0-2,-1 0 0-1,0 0 0 2,0 0 0 0,-1 13 0 0,-38 12 0-2,-18 12 0 2,-1 2 0 0,2 2 0 0,-1-6 0-2,7-1 0 3,10-6 0-2,13-9 0 1,4-6 0-2,10-8 0 2,8 7 0 0,5-12 0 0,0 0 0-2</inkml:trace>
    </iact:actionData>
  </iact:action>
  <iact:action type="add" startTime="69763">
    <iact:property name="dataType"/>
    <iact:actionData xml:id="d17">
      <inkml:trace xmlns:inkml="http://www.w3.org/2003/InkML" xml:id="stk17" contextRef="#ctx0" brushRef="#br3">10543 15153 122 0,'0'0'0'6,"0"0"-24"0,0 0 24 3,0 0 364-1,0 0 164-1,0 0-86 0,0 0-138 1,13-17-126 0,-13 17-70 0,1 0-83-3,11 0-25 4,-8 0 0-1,9 0 0-1,3 0 0 0,-4 0 0 0,7-3 0 1,4-8 0 0,7-3 0-1,1-3 0 1,18-7 0 0,-4 4 0-1,1-1 0 1,7-2 0-1,-8 6 0 2,8 1 0-3,-2-3 0 2,8 4 0-2,-1-2 0 3,2 6 0 0,4 0 0-4,-5 0 0 3,-1-1 0 0,1 5 0 0,-5-6 0-3,-3 2 0 4,5 0 0-2,5-3 0 2,12 3 0-4,-2-3 0 5,19 0 0-1,-11-7 0-1,1 8 0-3,-9-4 0 4,-10 6 0-2,0 0 0 1,-5 2 0-2,4-1 0 3,-4-5 0-2,1 2 0 2,-5-3 0-3,7 0 0 1,-1 1 0 3,2-1 0-3,4 2 0-2,-8 3 0 4,4 0 0-2,-4 2 0-1,-2-5 0 1,-2 1 0 2,4-4 0-1,-3-6 0 2,-3-1 0-5,-6 6 0 1,-4-1 0 2,-2 2 0 0,-3 4 0-3,-8 3 0 5,11 1 0-3,-5 4 0 0,4-3 0 0,-7 1 0 0,6-1 0 1,-2 3 0-1,-1-5 0 1,5 5 0 0,-9-3 0 0,-5 4 0 0,0-1 0-3,-1 0 0 4,-6 2 0-1,-1-1 0-1,-9 4 0 0,-7 0 0 0,3 0 0 2,-3-1 0-1,0 1 0-3,0 0 0 3,0 0 0 1,0-4 0-2,-26-1 0-1,-17-9 0 2,-23 3 0 0,-6-4 0 0,-5 1 0-1,-4 4 0 0,1-2 0 1,19 7 0-1,2 2 0 0,15 3 0 2,7 0 0-2,14 0 0 2,4 0 0-4,17 0 0 3,2 0 0 0,0 0 0 0,0 0 0-2,0 0 0 2,0 0 0 0,0 0 0-2,41 0 0 2,15 12 0 0,13 1 0 0,6-1 0 0,6 1 0-2,0 1 0 2,-4 9 0 0,-7-4 0-1,-12 1 0 0,-3-3 0 2,-18-5 0-2,-13-4 0-1,0-5 0 2,-8-1 0 0,-3-2 0 0,-6 3 0 2,-7-3 0-6,0 4 0 4,0-3 0 0,0 8 0 0,-20 11 0-2,-20 2 0 2,-20 12 0 1,2-6 0-1,2 1 0-2,9-4 0 2,10-9 0-1,9-1 0 0,9-6 0 0,6-2 0 2,3 3 0-2,-3-3 0-1,13-5 0 2,0 2-235 0</inkml:trace>
    </iact:actionData>
  </iact:action>
  <iact:action type="add" startTime="73998">
    <iact:property name="dataType"/>
    <iact:actionData xml:id="d18">
      <inkml:trace xmlns:inkml="http://www.w3.org/2003/InkML" xml:id="stk18" contextRef="#ctx0" brushRef="#br4">3708 15911 674 0,'0'0'488'7,"0"0"-168"1,0 0-132-1,0 0-74 0,0 0-20 2,0 0-34-2,41-20 49 0,-28 10-109 1,0-2 0 0,1-4 0 0,7-1 0-2,-5 0 0 2,3 2 0-1,-2-2 0 2,-5 6 0-4,4 3 0 4,-9 2 0 0,-1 4 0-2,-4 2 0-1,3-4 0 3,-5 3 0-3,3 1 0 3,0-4 0-3,7 1 0 2,-3-2 0-1,3-3 0 1,0-2 0-1,-1 3 0 0,1 1 0 2,-8 0 0-1,6 6 0-2,-8 0 0 2,5-3 0 0,2-2 0 0,2-3 0-2,2-4 0 2,12-5 0 0,6-5 0-1,2-7 0-1,2-4 0 2,5-1 0 2,4 2 0-3,-2 8 0-1,-2-4 0 2,6-1 0 1,-5-1 0-3,6-5 0 1,-6 0 0 1,12-4 0 0,-5-3 0-1,-5 3 0 1,-2 4 0-1,-12 8 0 1,2 1 0 0,-9 3 0-2,-2 3 0 1,1-2 0 2,-5 0 0-1,4-7 0-2,5-4 0 2,3-2 0 0,-3 0 0 1,2 4 0-4,1-1 0 3,-9 7 0 1,-1 6 0-2,-3 2 0-1,-1 0 0 3,1 6 0-2,-6-4 0 1,2 2 0-3,1 1 0 4,-9 1 0-1,11-2 0 1,-8-2 0-4,-1 7 0 3,7-4 0 1,-7 7 0-3,2 0 0 0,-2-2 0 2,-1 2 0 0,-2 2 0 2,6-1 0-5,-6-1 0 3,5 5 0 0,-5-2 0 0,2-2 0-2,3-3 0 2,4-5 0 0,-2-8 0-1,10 1 0-1,2-6 0 2,1 0 0 0,8-3 0 1,8-6 0-4,-3-2 0 3,8-4 0 0,0 3 0 0,-2 0 0-2,1 5 0 2,1-3 0 0,-8 1 0 0,11 4 0-1,-1-4 0 0,-2-3 0 2,1 7 0 1,-13 2 0-6,3 7 0 3,-12 11 0 1,-13 1 0 0,3 6 0-2,-2-3 0 2,-5 6 0 0,-3-2 0 0,5 2 0-2,-5 0 0 2,0 0 0 0,0 0 0 0,0 0 0-2,0 0 0 2,-5 2 0 0,-23 30 0 0,-13 5 0-1,-11 4 0 0,-6 8 0 2,-8 4 0-2,-1 5 0-1,-11 1 0 2,2-2 0 0,8 2 0 0,-4 0 0-2,4 5 0 2,-2 7 0 1,3-2 0-2,6-2 0-1,2 5 0 2,2-3 0 0,1 2 0 0,7-1 0-2,-4-7 0 2,10-5 0 0,2-7 0 0,5-1 0-1,-3 1 0 0,7-4 0 2,-7-2 0-2,6-6 0-1,-4 1 0 2,5-6 0 0,3-3 0 0,-1-3 0-2,0-3 0 2,-1 1 0 0,1 0 0 1,-9 4 0-4,-2 1 0 3,5-1 0 0,-5-3 0 0,8-3 0-2,2-3 0 2,8-8 0 0,7 1 0 0,8-5 0-1,-4-6 0 0,12 5 0 2,-3-8 0-2,2 0 0-1,-7 2 0 2,3-2 0 0,5 0 0 0,0 0 0-2,0 0 0 2,0 0 0 0,17-5 0 0,24-30 0-2,22-12 0 2,3-14 0 0,5-1 0 0,10-14 0-1,1 6 0 0,0 2 0 2,-6 1 0-2,7 5 0 0,-5-2 0 0,2-10 0 2,1-7 0-2,2-11 0-1,2-2 0 2,-12 1 0 0,-1 6 0 0,-5 14 0-2,-11 8 0 2,-2 12 0 0,-6 0 0 0,4 2 0-2,0-8 0 2,1-8 0 0,7-4 0 0,0-1 0-2,-4 5 0 2,-3 10 0 0,-6 9 0 0,-6 11 0-1,-11 12 0 0,-8 12 0 2,-3 4 0-2,-18 3 0-1,8 6 0 2,-9 0 0 0,0 0 0 0,0 0 0-2,0 0 0 2,0 0 0 0,0 0 0 0,-23 25 0-2,-23 12 0 2,-5 10 0 0,-6 7 0 0,-4 2 0-2,-2 4 0 2,-7 6 0 0,-10 5 0 0,-1 7 0-1,-3 2 0 0,-12 4 0 2,11-1 0-2,-11 5 0-1,8 4 0 2,-12 6 0 0,3 4 0 0,0-7 0-2,-2-3 0 2,18-11 0 0,4-12 0 0,10 1 0-2,4-4 0 2,2-4 0 0,4 0 0 0,1-8 0-2,8-5 0 2,7-10 0 0,12-14 0 0,18-10 0-1,-1-10 0 0,12-2 0 2,0 0 0-2,0 1 0-1,-4-4 0 2,4 2 0 0,-3-2 0 0,3 0 0-2,0 0 0 2,0 0 0 0,0 0 0 1,23-17 0-4,25-30 0 3,17-17 0 0,3-11 0 0,15-18 0-1,11-8 0 0,10-20 0 1,17-19 0 0,-4-15 0-1,3-1 0 0,-17 15 0 2,-19 22 0-2,-14 30 0-1,-11 21 0 2,-6 13 0 0,-10 12 0 0,11 4 0-2,2-4 0 2,1 1 0 0,2-3 0 0,-7 3 0-2,-11 5 0 2,-2 10 0 0,-6 2 0 0,1 1 0-2,-7 5 0 2,2 2 0 1,6 0 0-2,-3 0 0 0,0 0 0 0,7-3 0 2,-1-2 0-2,-4 3 0-1,-9 4 0 3,-9 10 0-2,-15 5 0 1,-1 0 0-2,0 0 0 2,0 0 0 0,0 0 0 0,0 0 0-2,0 0 0 2,0 0 0 0,0 0 0 0,-1 0 0-2,-31 14 0 2,5 2 0 0,-14 2 0 0,0-5 0-1,-2 5 0 0,-6-5 0 2,2-4 0-2,-6 2 0-1,8-5 0 2,-12 5 0 0,-2 3 0 0,-1 3 0-2,-5 6 0 2,1 3 0 0,5-5 0 1,5 3 0-4,11-5 0 3,9-6 0 0,11 0 0 0,16-9 0-2,-3-1 0 2,10-1 0 0,0-2 0 0,0 0 0-1,0 0 0 0,0 0 0 2,0 0 0-2,0 0 0-1,0 0 0 2,0 0 0 0,29 0 0 0,16-16 0-2,8-12 0 2,17-2 0 0,8-4 0 1,6-6 0-4,9 3 0 3,-6 1 0 0,6 6 0 0,-16 7 0-2,-14 9 0 2,-18 11 0 0,-8 3 0 0,-19 0 0-1,-9 0 0 0,0 0 0 2,-5 0 0-2,2 0 0-1,-5 0 0 2,-1 3 0 0,9 23 0 0,-9 12 0-2,0 21 0 2,0 9 0 0,0 5 0 0,-20-2 0-2,-9-2 0 2,9-5 0 0,-1-2 0 0,4-10 0-2,7-13 0 2,-2-12 0 0,12-9 0 0,-4-6 0-1,4-12 0 0,0 0 0 2,0 0 0-2,0 0 0-1,0 0 0 2,0-4 0 0,0-35 0 0,0-23 0-2,4-13 0 2,15-7 0 0,-2 1 0 0,4 4 0-2,-2 10 0 2,-2 9 0 0,-4 13 0 0,0 8 0-2,-3 12 0 2,-3 4 0 0,-4 6 0 0,6 8 0-1,-9 7 0 0,0 0 0 2,0 0 0-2,0 0 0-1,-12 0 0 2,-33 0 0 0,-27 14 0-2,-8 11 0 2,-11 0 0 0,-9 4 0 0,-7 4 0-2,4 4 0 2,3 2 0 0,8 0 0 0,16-5 0 0,10-11 0-2,26-6 0 2,11-12 0 0,19-5 0 0,10 0 0-1,0 0 0 0,0 0 0 2,4 0 0-2,19 0 0-1,10-11 0 2,1-2 0 0,6-2 0 0,7-2 0-2,6-3 0 2,14 0 0 0,-6 2 0 0,3-2 0-2,-5 4 0 2,-11 3 0 0,9 6 0 0,-4-6 0-2,4 5 0 2,-1-1 0 0,11 4 0 0,-8 5 0 2,-6 0 0-5,-4 0 0 4,-10 0 0-3,-10 0 0 1,-9 0 0 0,-4 0 0 1,-10 0 0 0,-6 0 0-2,0 9 0 2,0 10 0 0,0 20 0 0,-3 17 0-2,-23 11 0 2,-2 2 0 0,5-7 0 0,3-9 0-2,1-14 0 2,-1-7 0 0,13-15 0 0,-6-10 0-1,10-1 0 0,3-6 0 2,0 0 0-2,0 0 0-1,0 0 0 2</inkml:trace>
    </iact:actionData>
  </iact:action>
  <iact:action type="add" startTime="78618">
    <iact:property name="dataType"/>
    <iact:actionData xml:id="d19">
      <inkml:trace xmlns:inkml="http://www.w3.org/2003/InkML" xml:id="stk19" contextRef="#ctx0" brushRef="#br4">6825 14630 962 0,'13'-3'192'7,"-13"-1"-90"1,3 4 6-2,-3-1-58 2,0 1 32 0,0 0 96-2,0 0-26 3,0 0-4-2,0-4-75 2,0 4-73-4,0 0 0 4,0 0 0-2,0 0 0 1,0 0 0 0,0 0 0-2,0 0 0 2,0 0 0 1,0 0 0-3,1 0 0 1,-1 0 0 1,0 0 0 0,0 0 0 0,0 0 0-2,0 0 0 2,0 0 0 0,0 0 0 0,0 0 0-2,0 0 0 2,0 0 0 1,0-2 0-4,0 2 0 3,0 0 0 0,0-4 0 0,0 2 0 0,3-3 0-2,6-1 0 2,-6-3 0 0,-2-2 0 0,2 3 0-2,-3-1 0 2,4-2 0 0,-4 6 0-2,0 1 0 2,6-4 0 0,1 3 0 0,-4-7 0-2,0-4 0 3,10-5 0-2,-8 1 0 2,6-4 0-4,1-2 0 3,-2 4 0 0,0 3 0 0,3-2 0-2,-6 4 0 2,6-2 0 1,-5-3 0-2,8-3 0 1,4-4 0-1,-3-1 0 0,2-2 0 1,4 2 0 0,-1-4 0-2,-3 4 0 2,-3 2 0 0,-2-1 0 0,-1 2 0-2,5-5 0 2,5-5 0 1,-6 4 0-4,7-4 0 3,-7 3 0 0,6 3 0 0,-4-2 0-2,-4 2 0 2,8-3 0 0,-4-2 0 0,5 1 0-1,-6 0 0 0,5 1 0 1,-4 6 0 0,-5-1 0-2,1 2 0 2,-4-2 0 0,2 1 0 0,-8 9 0 0,-2 4 0-2,5 10 0 2,-6-1 0 1,1 1 0-4,-3-4 0 3,7 1 0 0,-7 2 0 0,0-2 0-2,6 3 0 2,-3-2 0 0,4-1 0 0,-4-1 0-1,4 3 0 1,-7 6 0-1,0-2 0 1,0 2 0-2,0 0 0 2,0 0 0 0,0-2 0 1,0 2 0-4,0 0 0 3,3-3 0 0,1-5 0 1,-1-1 0-2,10-3 0-1,-6 4 0 2,-4 1 0 0,-3 6 0 0,0-3 0-2,0 4 0 2,0 0 0 1,0 0 0-3,0 0 0 1,0 0 0 1,0 0 0 0,0 0 0-2,0 0 0 2,0 0 0 0,0 0 0 0,0 0 0-2,0 20 0 2,-10 20 0 0,-20 13 0 1,1 2 0-4,-2 2 0 3,-9 8 0 0,6 3 0 0,-15 3 0-2,8 0 0 2,1 6 0 0,-4-4 0 0,1-3 0-1,2-5 0 0,5-9 0 1,0-3 0 0,0-2 0 0,4-7 0-2,0-1 0 2,12-4 0 0,-2-3 0-2,-1-1 0 3,4-4 0-2,1 0 0 2,2-9 0-4,8-9 0 3,-7-6 0 0,15-7 0 0,0 0 0-2,0 2 0 2,0-2 0 0,0 3 0 0,0-3 0-1,-1 0 0 0,1 0 0 1,-7 6 0 3,-2 3 0-6,6-5 0 1,-4 2 0 2,7-6 0 0,0 0 0-2,0 0 0 2,10-19 0 0,30-39 0 1,20-21 0-4,14-17 0 3,3-10 0 0,2 1 0 0,-8 4 0-2,3 5 0 2,-10 11 0 0,-5 3 0 0,-5 10 0-1,-10 6 0 0,-5 4 0 1,-6 5 0 0,-1 3 0 0,-3 9 0-2,-15 4 0 3,5 11 0-2,-9 13 0-1,-5 7 0 2,-2 10 0 0,-3-3 0 1,0 3 0-4,0 0 0 3,0 0 0 0,0 0 0 0,0 0 0-2,0 0 0 2,-10 23 0 0,-19 14 0 0,-3 7 0-1,3 1 0 0,1 2 0 1,5-1 0 0,-6 1 0-2,1 5 0 2,-8 7 0 0,-4 5 0 0,-4 10 0-2,-10 3 0 2,7 9 0 0,-10 3 0 1,-2-2 0-1,5-2 0-3,6-13 0 3,5-15 0 1,11-10 0-4,3-8 0 3,0 1 0 0,6-3 0 0,-1 2 0-1,0-3 0 0,1 1 0 1,5-3 0 0,-1-3 0-2,9-8 0 2,7-10 0 0,-1-7 0 0,4-3 0-2,0-3 0 2,0 0 0 0,0 0 0 1,0 0 0-4,0 0 0 3,0 0 0 0,0 0 0 0,0 0 0-1,0 0 0 0,0-9 0 1,17-41 0 0,30-27 0-1,14-26 0 0,8-19 0 2,2-6 0-2,9 1 0-1,-15 13 0 2,8 8 0 0,-14 12 0 0,-2 4 0-2,-10 2 0 2,-6 13 0 0,0 9 0 1,-9 14 0-4,-8 9 0 3,2 12 0 0,-11 7 0 0,-1 11 0-2,-9 6 0 2,-1 4 0 0,-1 3 0 0,-3-5 0-1,0 5 0 0,6-4 0 2,-6 4 0-2,0 0 0-1,0 0 0 2,0 0 0 0,0 0 0 0,0 0 0-2,-26 0 0 2,-5 25 0 0,-9 6 0 1,-13 9 0-4,-8 2 0 3,2 0 0 0,11 0 0 0,-4-7 0-2,11-5 0 2,5-11 0 0,14-7 0 0,17-7 0-1,0-2 0 0,5-3 0 1,0 0 0 0,0 0 0-2,0 4 0 2,0-4 0 0,0 0 0 0,0 0 0-2,0 0 0 2,0 0 0 0,0 0 0 1,5 0 0-4,31 0 0 3,15-29 0 0,14-15 0 0,0-8 0-2,-5-3 0 2,-10 6 0 0,0 10 0 0,-10 2 0-1,1 7 0 0,-1 3 0 2,-1 7 0-2,-8 5 0-1,-14 3 0 2,-4 9 0 0,-3 1 0 0,-10 2 0-2,0 0 0 2,0 0 0 0,0 17 0 0,0 22 0-2,0 12 0 2,0 2 0 1,0 6 0-2,0-2 0-1,0-5 0 2,-2-7 0 1,-3-13 0-2,5-18 0 0,-3-9 0 0,3-5 0 1,0 0 0 0,0 0 0-2,0 0 0 2,0 0 0 0,0 0 0 0,0-2 0-2,0-18 0 2,0 3 0 0,0-5 0 1,0-4 0-4,-1-5 0 3,-18-9 0 0,-10-1 0 0,4-2 0-2,-1 1 0 2,2 9 0 0,6 7 0 0,2 9 0-1,0 4 0 0,0 1 0 1,9 5 0 0,-7-3 0-2,11 3 0 2,-7-3 0 0,4 7 0 0,3 3 0-2,3 0 0 2,-4 0 0 0,-1 0 0 1,-8 0 0-4,-3 6 0 3,-7 18 0 0,6 0 0 0,-11 4 0-2,-4 6 0 2,2-4 0 0,-8 4 0 0,6-2 0-1,9-15 0 0,11-4 0 2,7-10 0 0,5-3 0-5,0 0 0 4,0 4 0 0,0 1 0 1,0 3 0-4,0-6 0 3,0-2-371 0</inkml:trace>
    </iact:actionData>
  </iact:action>
  <iact:action type="add" startTime="82734">
    <iact:property name="dataType"/>
    <iact:actionData xml:id="d20">
      <inkml:trace xmlns:inkml="http://www.w3.org/2003/InkML" xml:id="stk20" contextRef="#ctx0" brushRef="#br4">10533 15067 786 0,'10'24'260'7,"-10"-16"-118"-1,3-8 74 2,-3 0-66 0,0 0-92 0,0 0-20-1,0 0 66 0,0 0 68 2,0 0-51-1,0 0-121-3,0 0 0 3,0 0 0 0,0 0 0 0,0 0 0-2,-9-22 0 2,-11-12 0 0,5-3 0 0,-2 1 0-2,-2-9 0 2,-1 0 0 0,5-5 0 1,-1-9 0-2,-3-1 0 0,-1-4 0 1,6-4 0-1,-15-2 0-1,8 1 0 2,-3 7 0 0,1 5 0 1,-6 13 0-4,14 3 0 4,-2 8 0-2,-9 2 0 2,2-6 0-4,1-5 0 4,-13-8 0-1,4-12 0-1,-9-2 0 0,-1 0 0 0,5 9 0 1,3 13 0 0,-2 10 0-2,13 10 0 2,-5 5 0 0,-1 2 0 0,6-2 0-2,6-3 0 2,-6-4 0 0,5 3 0 1,2 0 0-4,6 8 0 3,6 3 0 0,-5 8 0 0,9 2 0-2,0 0 0 2,0 0 0 0,0 0 0 0,-1 0 0-1,1 0 0 0,0-3 0 1,0 3 0 0,0 0 0-1,0 0 0 0,0 0 0 1,0 0 0 0,0 0 0-2,0 0 0 2,0 9 0 0,1 0 0 1,15-1 0-4,-3-2 0 3,-1-1 0 0,-1-5 0 0,-9 0-1027-2</inkml:trace>
    </iact:actionData>
  </iact:action>
  <iact:action type="add" startTime="83673">
    <iact:property name="dataType"/>
    <iact:actionData xml:id="d21">
      <inkml:trace xmlns:inkml="http://www.w3.org/2003/InkML" xml:id="stk21" contextRef="#ctx0" brushRef="#br4">9741 13509 734 0,'0'0'286'4,"0"0"-154"4,0 0 46 0,0 0 32 1,0 0-78-4,0 0-42 3,-19-51 42 0,19 70 14 0,0 11-139-2,0 2-7 2,3 8 0 0,18 7 0 0,6 10 0-1,9 11 0 0,2 4 0 1,6 7 0 0,2 0 0-2,10 5 0 3,2 2 0-2,2 3 0 1,-4-5 0-2,-2-9 0 2,-10-7 0 0,-4-4 0 1,-12-2 0-4,8-3 0 3,-13 0 0 0,0 1 0 0,-2-8 0-2,-1 5 0 2,-4-4 0 0,4-1 0 0,-2-7 0-1,0-8 0 0,-13-5 0 1,8-9 0 0,-10-4 0-2,1-2 0 2,-4-6 0 0,0-2 0 1,0-3 0-4,0-4 0 3,0-2 0 0,0 0 0 1,3 3 0-4,-3-3 0 3,10 0 0 0,-7 0 0 0,-3 0 0-2,3 0 0 2,-3 0 0 0,0 0 0 0,0 0 0-1,0-3 0 0,0-11 0 2,0-3 0-2,-15-5 0-1,-9-6 0 2,1-6 0 0,-14-11 0 0,0-8 0-2,3-17 0 2,-6-15 0 0,3-8 0 1,0-9 0-4,0 3 0 3,7 3 0 0,0 6 0 0,-7 5 0-2,11 10 0 2,-8 1 0 0,7 2 0 0,-6 6 0-1,-6 4 0 0,10 6 0 2,-6 3 0-2,-3 3 0-1,-1 2 0 2,7 9 0 0,-7 4 0 0,9 8 0-2,4 7 0 2,8 3 0 1,2 6 0-2,9 7 0-1,6 2 0 2,1 2 0 0,0 0 0 0,0 0 0-2,0 0 0 2,0 0 0 0,0 0 0 0,0 0 0-1,0 0 0 0,0 0 0 1,0 0 0 0,0 0 0-2,0 2 0 2,0 2 0 0,0-4 0 0,0 0 0-2,0 0 0 2,0 0 0 0,0 0 0 1,0 0 0-4,0 0 0 3,0 0 0 0,0-4 0 0,0-12 0-2,0 5 0 2,0 3 0 0,0 6 0 0,0 2 0-1,0 0 0 0,0 0 0 1,0 0 0 0,-3 0 0-2,-6 0 0 2,8 28 0 0,-5 16 0 0,2 13 0-2,-2 1 0 2,3 4 0 0,3-2 0 0,0-8 0-2,0-6 0 2,0-16 0 0,0-16 0 0,0-6 0-2,0-8 0 2,0 0 0 0,0 0 0 0,0-2 0-1,0-28 0 0,0-15 0 2,0-6 0-2,0-6 0-1,0 0 0 2,0-4 0 0,0 2 0 0,0-3 0-2,0 6 0 2,0 8 0 0,0 18 0 1,0 13 0-4,3 15 0 3,10 2 0 0,4 0 0 0,9 0 0-2,15 15 0 2,2 14 0 0,11-2 0 0,-8 3 0-1,5-3 0 0,-5-2 0 2,-5-6 0-2,-5-4 0-1,-11-3 0 2,8-4 0 0,-17-3 0 0,-9 2 0-2,-4-7 0 2,-3 0 0 0,0 0 0 1,0 0 0-4,0 0 0 3,0 0 0 0,-3 0 0 0,-27-7 0-2,-8-10 0 2,-8 0 0 0,2 2 0 0,-6 0 0-1,-2 0 0 0,-5 10 0 2,6-1 0-2,1 4 0-1,10 2 0 2,3 0 0 0,14 0 0 0,2 0 0-2,11 0 0 2,1 0 0 0,2 0 0 0,7 0 0-2,-1 0 0 2,1 0 0 1,0 0 0-2,0 0 0-1,0 0 0 2,0 0 0 0,0 0 0 0,0 0 0-1,-3 2 0 0,3 4 0 2,0-3 0-2,0-3 0-1,0 0 0 2,0 0 0 0,0 0 0 0,0 0 0-2,0 0 0 2,0 11 0 0,0 19 0 1,0 18 0-4,0 20 0 3,0 9 0 0,0-5 0 0,7-4 0-2,-3-15 0 2,4-14 0 1,-7-14 0-2,2-10 0 0,1-15 0 0,-4 0 0 1,3 0 0 0,-3 0 0-2,3-15 0 2,4-7 0 1,-7 3 0-4,3-4 0 3,-3 0 0 0,0-1 0 0,3-11 0 0,-1-1 0-2,-2-4 0 2,0-2 0 0,0 2 0-2,0 13 0 2,0 10 0 0,0 9 0 0,0 8 0 0,0 0 0-1,0 0 0 0,3 0-125 1</inkml:trace>
    </iact:actionData>
  </iact:action>
  <iact:action type="add" startTime="86648">
    <iact:property name="dataType"/>
    <iact:actionData xml:id="d22">
      <inkml:trace xmlns:inkml="http://www.w3.org/2003/InkML" xml:id="stk22" contextRef="#ctx0" brushRef="#br4">13662 13107 678 0,'0'0'200'7,"0"0"-56"1,0 0-68 0,0 0-52-2,0 0-8 2,0 0 24 0,0 0 62 0,13 0 42-2,-13 0 32 2,0 0 10 0,0 0 4-2,0 0-119 2,0 0-71 0,0 0 0 0,0 0 0 0,0 0 0-1,0 0 0 0,0 0 0 2,-10 0 0-2,-16 0 0-1,-12 0 0 2,2 14 0 0,-4-3 0-2,-7-3 0 2,-4-8 0 0,1 0 0 1,-7 0 0-2,1 0 0-1,5 0 0 2,-3 0 0 0,-1 0 0 1,10 0 0-4,-8 9 0 3,2-1 0 0,-1 0 0 0,1-1 0-1,2-5 0 0,4-2 0 2,-2 0 0-2,-2 0 0-1,8 0 0 2,-2 0 0 0,2 0 0-2,4 0 0 2,2 0 0 0,7 0 0 0,-8-5 0 0,12 1 0-2,-13 4 0 2,10-1 0 0,-11 1 0 0,3 0 0-2,-5-4 0 2,9 4 0 0,-2-3 0 0,-3-2 0-1,4 0 0 0,3-2 0 2,-2 1 0-4,2 4 0 3,9 0 0 0,-2-1 0 0,-4-1 0 0,3-2 0-2,-7 1 0 2,6 3 0 0,0 2 0-2,-5 0 0 2,6 0 0 0,5 0 0 0,-1 0 0 0,8 0 0-2,-2 0 0 2,3 0 0 0,1 0 0 0,0 0 0-1,0 0 0 0,7 0 0 2,-1 0 0-2,1 0 0-1,2 0 0 2,0 0 0 0,0 0 0 0,0 0 0-2,0 0 0 2,0 0 0 0,0 0 0-2,0-3 0 2,0-6 0 0,20 6 0 0,21-2 0-2,13-3 0 2,12 4 0 0,3-1 0 0,7 5 0 0,4-6 0-1,4 4 0 0,6-10 0 2,-3 1 0-2,9 0 0-1,1-4 0 2,-9 8 0 0,9 4 0-2,-1-1 0 2,-11 4 0 0,8 0 0 0,-9 0 0 0,-4 0 0-2,0 0 0 2,-12-1 0 0,1-8 0-2,-5 1 0 2,0-4 0 0,-7 7 0 0,-10-2 0 0,7 7 0-1,-10 0 0 0,-5 0 0 2,-6 0 0-4,-5 0 0 3,-5 0 0 0,-6 0 0 0,3 0 0-2,-1 0 0 2,-3 4 0 0,-11-1 0 0,2-1 0-2,-1 1 0 2,-6-3 0 0,0 0 0 0,0 0 0 0,0 0 0-2,4 0 0 2,-4 0 0 0,0 0 0-2,0 0 0 3,0 0 0-2,0 0 0 2,0 0 0-2,0 0 0-1,0 0 0 2,0 0 0 0,0 0 0 0,0 3 0-2,0-3 0 2,0 2 0 0,0 2 0-2,0 0 0 2,0 5 0 0,-17 6 0 0,-20 5 0 0,-3-3 0-2,-7 2 0 2,-14-6 0 0,-2 4 0-2,-17-5 0 3,-1-2 0-2,-6-4 0 2,0-2 0-2,0-4 0-1,-6 0 0 3,16 0 0-2,6 0 0-1,2 0 0 2,5 0 0 0,6 0 0 0,9 0 0 0,-2 0 0-2,7 0 0 2,-2 0 0 0,-5-6 0-2,5 2 0 2,2 2 0 0,-6-3 0 0,9 2 0-2,-1-4 0 3,1 7 0-2,5-2 0 2,-1-1 0-4,3 1 0 3,-3-4 0 0,0 1 0 0,1-1 0-2,-2 0 0 2,9 6 0 0,-4 0 0 0,6 0 0-2,-7 0 0 2,11 0 0 0,-10 0 0 1,9-3 0-4,0-1 0 3,-2 0 0 0,8-2 0 0,-5 6 0-2,6-2 0 2,1 2 0 0,0 0 0 1,7 0 0-4,-5 0 0 3,5 0 0 0,3 0 0 0,3 0 0-2,0 0 0 2,-1 0 0 0,-5 0 0 0,5 0 0-1,1 0 0 0,2 0 0 1,-2 0 0 0,3 0 0-2,0 0 0 2,0 0 0 0,0 0 0 0,0 0 0-2,36 0 0 3,16 0 0-2,12 0 0 2,13 0 0-4,2 0 0 3,1 0 0 0,4 0 0 0,9 0 0-2,1 0 0 2,0 0 0 0,8 8 0 0,-6 3 0-1,-2-5 0 0,-3-4 0 1,2-2 0 0,-10 0 0 0,-5 0 0-2,-16 0 0 2,-11 0 0 0,-18 0 0-2,-4 0 0 3,-11 0 0-2,-8 0 0 2,-9 0 0-4,-1 0 0 3,0 0 0 0,0 0 0 0,0 0 0 0,0 0 0-2,0 0 0 2,-11 0 0 0,-26 5 0-2,-15 5 0 2,7-5 0 0,-8 0 0 0,9-1 0-2,14-4 0 2,-4 0 0 0,15 0 0 0,2 0 0-2,7 0 0 2,4 0 0 0,2 0 0 1,-3 0 0-4,-6 0 0 3,-3 0 0 0,-8-4 0 0,-3-17 0-2,11 6-221 2,-2-1-1425 0</inkml:trace>
    </iact:actionData>
  </iact:action>
  <iact:action type="add" startTime="88770">
    <iact:property name="dataType"/>
    <iact:actionData xml:id="d23">
      <inkml:trace xmlns:inkml="http://www.w3.org/2003/InkML" xml:id="stk23" contextRef="#ctx0" brushRef="#br4">12556 12921 678 0,'0'0'392'8,"0"0"-178"-1,0 0 8 1,0 0-6-2,0 0-96 2,0 0 2 0,0 0-39 0,-19-42-83-2,6 39 0 2,6 3 0 0,-10 0 0 0,1 0 0-2,-3 0 0 2,-3 0 0 0,-1 0 0 1,-7 9 0-4,-11-1 0 3,-8 3 0 0,-8 0 0 0,6 2 0-2,8-6 0 2,7-1 0 1,-2-2 0-2,2-4 0 0,5 0 0 0,1 0 0 1,2 0 0 0,-4 0 0-2,8 0 0 2,-8 0 0 1,7 0 0-2,-1 0 0-1,2 0 0 2,5 0 0 0,4 5 0 1,-1-1 0-4,6 0 0 3,1-4 0 0,9 2 0 0,-4-2 0-2,1 7 0 2,-7-2 0 0,7 0 0 0,3 2 0-1,-1-6 0 0,-2-1 0 1,0 0 0 0,3 0 0-2,0 0 0 2,0 0 0 0,-4 4 0 0,-5-1 0-2,2 2 0 2,-6-1 0 0,8-4 0 1,-2 0 0-4,1 0 0 3,3 0 0 0,3 0 0 0,0 0 0-2,0 0 0 2,0 0 0 0,0 0 0 0,0 0 0-1,0 0 0 0,-3 0 0 1,3 0 0 0,0 0 0-2,0 0 0 2,-4 0 0 0,1 0 0 0,-3 0 0-2,-1 5 0 2,-6 0 0 0,9-2 0 1,-4-1 0-4,0-2 0 3,5 3 0 0,3-3 0 0,0 3 0 0,-5-3 0-2,5 0 0 2,0 0 0 0,0 0 0-1,0 0 0 0,0 0 0 1,0 0 0 0,0 0 0-2,0 0 0 2,0 0 0 0,0 0 0 0,0 0 0-2,0 0 0 2,0 0 0 0,0 0 0 1,8-3 0-4,8-7 0 3,-12 2 0 0,8 1 0 2,-8 7 0-6,13-2 0 5,-1-1 0-2,3-2 0 1,-1-2 0-1,5-1 0 1,-3-3 0-1,0-2 0 1,-8-4 0-2,4-1 0 2,-3 4 0 0,-6 1 0 0,-4 0 0-2,7 2 0 2,-3 0 0 0,2-3 0 1,3 1 0-4,1-2 0 3,-3 4 0 0,3 3 0 0,0 5 0-2,-3 1 0 2,3-2 0 0,-6 4 0 0,7-3 0-2,-12 3 0 2,1 0 0 0,-3-3 0 0,2 0 0-2,1 1 0 2,5 0 0 0,-6-2 0 0,-2 4 0-2,0 0 0 2,0 0 0 0,0 0 0 1,0 0 0-4,-20 21 0 3,-17 9 0 0,-6 4 0 0,-8 3 0-2,0 1 0 2,-8 5 0 1,-5-5 0-2,8-4 0 0,2-5 0 0,18-12 0 1,14-9 0 0,3-5 0-2,16-3 0 2,-4 0 0 0,7 0 0 0,0 0 0-2,0 0 0 2,0 0 0 0,7 7 0 1,29 25 0-4,8 13 0 3,12 4 0 0,5 0 0 0,2-4 0-1,-2-6 0 0,2-7 0 1,7-4 0 0,-19-11 0-1,5-3 0 0,-18-6 0 1,-6-6 0 0,-21-2 0-2,1 0 0 2,-11 0 0 0,-1 0 0 0,3 0 0 0,-3 0 0-2,0 3 0 2,0-3 0 1,0 0 0-4,0 0 0 3,-20 0 0 1,-16-3 0-2,-5-10 0-1,-2-9 0 2,-1-1 0 0,-5-3 0 0,1-2 0-1,2 0 0 0,-1 1 0 1,7-3 0 0,12 3 0-2,2-4 0 2,9 8 0 0,4 5 0 0,3 9 0-2,1 6 0 3,4 3 0-2,3 0 0 2,2 0 0-4,-2 0 0 3,-7 0 0 0,9 0 0 0,-2 0 0-2,2-8 0 2,0-6 0 0,0-13 0 0,0 0 0-1,0-7 0 0,20-6 0 1,2-4 0 0,8 1 0-2,9-2 0 2,6 4 0 0,16-4 0 0,1-4 0-2,-1 8 0 2,0 1 0 0,-17 12 0 1,-11 8 0-4,-13 12 0 3,-8 5 0 0,-5 3 0 0,-7 0 0-2,0 0 0 2,0 0 0 0,0 11 0 0,-16 22 0-1,-25 14 0 0,-15 2 0 1,-8 5 0 0,3 3 0-2,-1-7 0 2,1-1 0 1,5-10 0-2,12-4 0-1,-1-6 0 2,6-4 0 0,9-5 0 1,11-6 0-4,7-6 0 3,2-2 0 0,7-6 0 0,0 2 0-2,-1-2 0 2,4 0 0 0,-3 0 0 0,3 0 0-1,0 0 0 0,0 7 0 1,3 3 0 0,37 5 0-2,8 7 0 2,15 10 0 0,6 4 0 0,2 9 0-2,7 2 0 2,-1-2 0 0,-10-8 0 1,-8-11 0-3,-8-11 0 1,-28-9 0 1,-5-2 0 0,-15-4 0-2,-3 0 0 2,2 3 0 0,-2-3 0 0,0 0 0-1,0 2 0 0,0 0 0 2,0 1 0-2,-5 3 0-1,-26-6 0 2,27 0 0 0,-12 0 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22:30.81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act:action type="add" startTime="23399">
    <iact:property name="dataType"/>
    <iact:actionData xml:id="d0">
      <inkml:trace xmlns:inkml="http://www.w3.org/2003/InkML" xml:id="stk0" contextRef="#ctx0" brushRef="#br0">23868 3875 874 0,'0'0'238'8,"0"0"-186"-2,0 0 38 2,0-20-24 0,0 0-40-2,0 1-2 2,0 0 0 0,0 0-4 0,0 2 10 0,0 4 8-3,0 6 0 4,0-3 0-1,0 0-6-2,2-11-10 2,1-4-10 0,7-8-10 0,0 2 4-2,6 5-2 2,-12 7 8 0,12 4 18 0,-4-2 36-2,7 4-10 1,11-4-14 2,-10 0-20-1,7 0-2-2,6-1-4 2,-6 2-2 0,13 6 8 1,-7-1 22-3,-1 4 6 2,0 2-33 0,-2 5-17 0,1-4 0-2,8 4 0 2,-12 0 0 0,7 0 0 0,2 0 0-2,-12 0 0 3,0 0 0-3,-1 0 0 2,-7 0 0-2,1 0 0 2,-1 0 0 0,-7 0 0 0,5 0 0-2,-9 0 0 2,-5 0 0 0,10 0 0 0,-3 0 0-2,-1-8 0 2,7-5 0 0,-13-7 0 0,9-2 0-2,-1-4 0 2,-5-4 0 0,4-2 0 0,-5 4 0-2,7 0 0 2,-7 7 0 0,-2 11 0 0,3 3 0-2,-1 7 0 2,-2 0 0 0,0 0 0 0,0 0 0-2,0 0 0 2,0 0 0 0,0 0 0 0,0 0 0-2,0 0 0 2,0 0 0 0,0 0 0 0,0 0 0-2,0 0 0 2,0 0 0 0,0 27 0 0,0 3 0-2,0 11 0 2,0-6 0 0,0-1 0 0,0-2 0-2,11-11 0 2,-6-9 0 0,11-7 0 0,-5-5 0-2,15 0 0 2,5 0 0 0,9 0 0 0,4 0 0-2,8-17 0 2,-8 1 0 0,9 2 0 0,-9 3 0 0,-4 2 0-2,-6 6 0 2,-7 3 0 0,1 0 0-2,1 0 0 2,-6 0 0 0,-6 0 0 0,2 6 0-2,-7 5 0 2,1 0 0 0,3 4 0 0,-6-1 0-2,3 6 0 2,-9 2 0 0,9 3 0 0,-10 3 0-2,2-5 0 2,-5-2 0 0,0-21-279 0,0 4-847-1</inkml:trace>
    </iact:actionData>
  </iact:action>
  <iact:action type="add" startTime="25131">
    <iact:property name="dataType"/>
    <iact:actionData xml:id="d1">
      <inkml:trace xmlns:inkml="http://www.w3.org/2003/InkML" xml:id="stk1" contextRef="#ctx0" brushRef="#br0">28284 3782 172 0,'0'0'430'8,"0"0"-362"-2,0 0-16 2,0 0 12 0,0 0-22 0,0 0 28-2,0 0 12 2,-37 20-16-1,37-20 12 2,0 0 26-3,0 0-18 2,0 0-10 0,0 0-10 0,0 0-14-2,0-9 4 2,0-16 18 0,0 0-34 0,0-9-20-2,0-3-8 1,19 1-6 1,-11-3-2 1,7 3 8-3,3 4-2 2,-1 7 10 1,-7 3 0-2,6 5-6-1,2 2-2 2,-2 4-6 0,-5 0 4 0,8 0 4-2,-1 2-8 2,8 4 4 0,0 1 22 0,-2 3 6-2,0 1 8 2,9 0-14 0,-10 0-12 0,5 0-8-2,5 0 1 2,-6 0-13 0,5 0 0 0,-4 0 0-2,4 1 0 2,-5 3 0 0,4-2 0 0,-1-2 0-2,4 0 0 2,-1 0 0 0,-7 0 0 0,2 0 0-2,1 0 0 2,-9 0 0 0,3-6 0 0,-8-2 0-2,-2-5 0 2,1-10 0 0,2-5 0 0,-6-2 0-2,3-2 0 2,-10 3 0 0,-3 11 0 0,2 3 0-2,-2 10 0 2,0 5 0 0,0 0 0 0,0 0 0-2,0 0 0 2,0 0 0 0,0 0 0 0,0 0 0-2,0 0 0 2,0 0 0 0,0 0 0 0,0 5 0-2,0 15 0 2,11 9 0 0,-11 4 0 0,0 3 0-2,2-4 0 2,-2-7 0 0,2-9 0 0,6-2 0-2,5-5 0 2,3 0 0 0,1 0 0 0,11-1 0-2,11-3 0 2,4-3 0 0,14-2 0 0,-1 0 0-2,-8 6 0 2,6-2 0 0,-14 6 0 0,-11-1 0-2,2 2 0 2,-8 3 0 0,-7-2 0 0,-4 1 0-2,-2 7 0 2,-3-1 0 0,-4 15 0 0,6 6 0-2,-9 5 0 2,0 2 0 0,0-3 0 0,0-9 0-2,0-5 0 3,0-26-83-2,-9-4-485 1</inkml:trace>
    </iact:actionData>
  </iact:action>
  <iact:action type="add" startTime="28221">
    <iact:property name="dataType"/>
    <iact:actionData xml:id="d2">
      <inkml:trace xmlns:inkml="http://www.w3.org/2003/InkML" xml:id="stk2" contextRef="#ctx0" brushRef="#br1">25315 3055 696 0,'0'0'320'8,"0"0"-22"-2,0 0-6 2,0 0-36-1,0 0-74 1,0 0-179-1,0 0-3 0,107 17 0 2,-84-17 0-1,-5 0 0-3,5-4 0 4,-6-16 0-1,-1-5 0 0,0 1 0-2,-8-4 0 2,-6-1 0 0,-2 4 0 0,0 2 0-3,0 1 0 4,0 8 0-1,0 5 0 0,-2 5 0-2,-22 4 0 2,4 0 0 0,-13 0 0 0,7 18 0-2,4 8 0 2,3 5 0 0,-4 0 0-1,13 0 0-1,5 3 0 3,3-2 0-1,2 3 0 0,0-4 0-2,0 2 0 2,7-5 0 0,22-5 0 0,-2-3 0-2,10-7 0 2,-17-2 0 0,4-5 0 0,-3-1 0-2,-5-5 0 2,0 0 0 0,-16 0-313-2,0 0-1366 2</inkml:trace>
    </iact:actionData>
  </iact:action>
  <iact:action type="add" startTime="28775">
    <iact:property name="dataType"/>
    <iact:actionData xml:id="d3">
      <inkml:trace xmlns:inkml="http://www.w3.org/2003/InkML" xml:id="stk3" contextRef="#ctx0" brushRef="#br1">25744 3372 712 0,'0'0'322'8,"0"0"-72"0,0 0-20 0,0 0-60-2,0 0-22 2,0 0 4-1,0 0-89 1,29-109-63-1,-25 109 0 1,-4-7 0 0,3-1 0 0,2 0 0-2,8-4 0 2,10 2 0 0,-4 1 0 0,1 3 0-2,8 4 0 2,5-1 0 0,-10 0 0 0,10-2 0-2,-12 1 0 2,-1-4 0 0,-17 1 0-2,-3 0 0 1,0-3-619 2</inkml:trace>
    </iact:actionData>
  </iact:action>
  <iact:action type="add" startTime="30382">
    <iact:property name="dataType"/>
    <iact:actionData xml:id="d4">
      <inkml:trace xmlns:inkml="http://www.w3.org/2003/InkML" xml:id="stk4" contextRef="#ctx0" brushRef="#br1">25264 2628 634 0,'0'0'480'5,"0"0"-250"3,0 0-72 0,0 0-48 0,0 0-28-2,0 0-8 2,0 0 18 0,79 21-14 0,-39-18-34 0,4-3-16-2,5 0 6 2,-1 0-31 0,1 0-3-2,-5 4 0 2,-5 0 0 0,-15 1 0 0,-1-4 0-2,-9-1 0 2,-4 0 0 0,0 0 0 0,-10 0 0-1,0-8 0-1,0-12 0 3,0 1 0-1,-20-1 0 0,-1 9 0-2,-8 0 0 2,6-2 0 0,6 3 0-2,5-4 0 2,3 8-167 0</inkml:trace>
    </iact:actionData>
  </iact:action>
  <iact:action type="add" startTime="31467">
    <iact:property name="dataType"/>
    <iact:actionData xml:id="d5">
      <inkml:trace xmlns:inkml="http://www.w3.org/2003/InkML" xml:id="stk5" contextRef="#ctx0" brushRef="#br1">29611 3190 990 0,'0'0'236'8,"0"0"-96"0,0 0-22 0,0 0-34-3,0 0 50 4,0 0 16-1,0 0-44 0,145 5-44-2,-121-10-35 2,-7-7-27 0,3-8 0 0,-4-2 0-2,-9-9 0 2,5-2 0-1,-12 4 0 2,0 9 0-3,0 5 0 1,0 8-45 2,-16 5 7-1,-10 2-2 2,-3 0 16-7,1 0 24 6,1 13 4-1,-3 18 14-2,3 6-6 2,10 2-6-1,-6 3 4 2,7 0 12-3,14 1 22 2,0-7-13 0,2 3-31 0,0-2 0-1,7-1 0 1,26 5 0-1,-2-9 0 1,-1-3 0-2,-1-13 0 2,6-12 0 0,-9-4 0 0,4 0 0-2,-24-17-357 2,-4-3-483 0</inkml:trace>
    </iact:actionData>
  </iact:action>
  <iact:action type="add" startTime="32024">
    <iact:property name="dataType"/>
    <iact:actionData xml:id="d6">
      <inkml:trace xmlns:inkml="http://www.w3.org/2003/InkML" xml:id="stk6" contextRef="#ctx0" brushRef="#br1">30348 3280 33 0,'0'0'801'7,"0"0"-583"-1,0 0-78 2,0 0 30 0,0 0-94 0,0 0 74-2,-49-15-48 2,9 15-32 0,0 0-10 0,-4 20-20-2,4 12 4 2,6 9-14 0,7 0-4 0,4 8 8-2,10-7 2 2,10-3-19 0,3-5-17 0,0-4 0-2,7-1 0 1,28-4 0 1,7-5 0 0,10-15 0-1,-4-5 0 0,-5 0 0 2,-4-17 0-2,-8-23 0 1,-11-7 0-1,-13 3 0 1,-7 2 0 0,0 5 0-2,0 9-3 2,-4 2-155 0,-9 23-234 0,3 3-326-2</inkml:trace>
    </iact:actionData>
  </iact:action>
  <iact:action type="add" startTime="32414">
    <iact:property name="dataType"/>
    <iact:actionData xml:id="d7">
      <inkml:trace xmlns:inkml="http://www.w3.org/2003/InkML" xml:id="stk7" contextRef="#ctx0" brushRef="#br1">30348 3280 1016 0</inkml:trace>
    </iact:actionData>
  </iact:action>
  <iact:action type="add" startTime="32435">
    <iact:property name="dataType"/>
    <iact:actionData xml:id="d8">
      <inkml:trace xmlns:inkml="http://www.w3.org/2003/InkML" xml:id="stk8" contextRef="#ctx0" brushRef="#br1">30348 3280 1016 0,'-29'140'376'0,"29"-140"-162"0,0 0-30 1,0 0-58 6,-186 6-76 1,144-6-36-2,12 0-14 2,11 0-36-1,19 0-224 2,0 0-966-3</inkml:trace>
    </iact:actionData>
  </iact:action>
  <iact:action type="add" startTime="33028">
    <iact:property name="dataType"/>
    <iact:actionData xml:id="d9">
      <inkml:trace xmlns:inkml="http://www.w3.org/2003/InkML" xml:id="stk9" contextRef="#ctx0" brushRef="#br1">29585 2754 106 0,'0'0'792'7,"0"0"-590"1,0 0-20 0,0 0-22-2,0 0-52 2,0 0 48 0,0 0 28 0,26 0-27-2,-1 5-157 2,8 7 0 0,8-2 0 0,5 1 0-2,11-2 0 2,-1-2 0 0,5-5 0 0,-13-2 0-2,4 3 0 2,-11-1 0 0,-14 2 0 0,-3-4 0-2,-8 0 0 2,-3 0 0 1,-13 0 0-2,0 0 0-1,0 0 0 2,0 0 0 0,0-21 0 0,0-6 0-2,-9 2 0 2,-14-4 0 0,2 4 0 0,0 2 0-2,-2 3 0 2,7 4 0 0,13 12 0 0,1 4-133-2</inkml:trace>
    </iact:actionData>
  </iact:action>
  <iact:action type="add" startTime="40545">
    <iact:property name="dataType"/>
    <iact:actionData xml:id="d10">
      <inkml:trace xmlns:inkml="http://www.w3.org/2003/InkML" xml:id="stk10" contextRef="#ctx0" brushRef="#br1">27299 8526 948 0,'41'10'550'8,"3"-4"-372"-2,2-6-60 2,12 4-56 0,19-4-36 0,2 6 12-2,8-1 30 2,11 3-9 0,2 4-59 0,1-4 0 0,-5 0 0-2,-15 3 0 2,-1-1 0 0,-33-3 0-2,-7-1 0 2,-19 1 0 0,-9-7 0 0,-12 0 0-2,0 0 0 2,0 0 0 0,-16 0 0 0,-32 0 0-2,-45 0 0 2,-14-10 0-1,-28-4 0 3,-1 3 0-5,8 2 0 4,15 9 0-2,22 0 0 1,6 0 0-2,21 0 0 2,20 0 0 0,20 9 0 0,21-6 0-2,3-3 0 2,0 2 0 0,35 4 0 0,34 1 0-2,18-3 0 2,16 5 0 0,10 2 0 0,2-3 0-2,-15 4 0 2,-19-3 0 0,-22-5 0 0,-18 0 0-2,-18-1 0 2,-7-3 0 0,-16 0 0 0,0 0 0-2,0 0 0 2,-36-9 0 0,-24-2 0 0,27 8-125-2,-6 3-683 2</inkml:trace>
    </iact:actionData>
  </iact:action>
  <iact:action type="add" startTime="52219">
    <iact:property name="dataType"/>
    <iact:actionData xml:id="d11">
      <inkml:trace xmlns:inkml="http://www.w3.org/2003/InkML" xml:id="stk11" contextRef="#ctx0" brushRef="#br2">7396 2349 822 0,'0'0'224'8,"0"0"-50"0,0 0 30 0,-225 0-48-2,137-2-48 2,-1-5-14 0,-3 4 12 0,-5-2-26-2,5 3-10 2,-17-1-61 0,5-1-9 0,-16 4 0-2,-1 0 0 2,4 0 0 0,3-3 0 0,8-2 0-1,4 0 0 2,11-2 0-3,-2 2 0 2,6 2 0-2,-3-2 0 2,6 5 0 0,-3 0 0 0,6 0 0-2,0 0 0 2,6 0 0 0,2 0 0 0,8 5 0-1,-2 7 0 0,9-6 0 2,-13 4 0-2,13 4 0-1,-8 3 0 2,2 6 0 0,0-1 0 0,6 1 0-2,1-4 0 2,1 5 0 0,-4-3 0 0,-8 8 0-2,-4 7 0 2,1 1 0 0,-9 4 0 0,6 3 0-2,2-3 0 2,7-1 0 0,2 4 0 0,2 1 0-2,5 4 0 2,-4 6 0 0,2 2 0 0,12 4 0-2,-8 4 0 2,14-3 0 0,-1 5 0 0,-1 3 0-2,2 6 0 2,-1 9 0 0,5 10 0-2,1 7 0 2,6 2 0 0,1 2 0 0,8-10 0 0,7-15 0-2,13-11 0 2,0-18 0 0,17-13 0 0,39-5 0-2,12-6 0 2,13 8 0 1,3 6 0-4,12 12 0 3,8 13 0 0,2 6 0 0,5 7 0 0,10-3 0-2,-5 2 0 2,1-8 0 0,8-19 0 0,8-15 0-2,-1-15 0 2,9-10 0 0,-10-4 0 0,-22 7 0-2,3-1 0 2,-14 6 0 0,5 2 0 0,6-7 0-2,11-2 0 2,-2-8 0 0,2 2 0 0,0-5 0-2,-7 1 0 2,-2 2 0 0,-11 9 0 0,-9 9 0-2,-7 2 0 2,-4 6 0 0,-12-3 0 0,4-4 0-2,-5-6 0 2,-6-6 0 0,11-10 0 0,8-2 0-2,4 0 0 2,0 0 0 0,10 0 0 0,-7 0 0-2,11 0 0 2,-9 17 0 0,3 3 0-2,-8-4 0 2,13-4 0 0,-4-7 0 0,4-5 0 0,6 0 0-2,1 0 0 2,-4 0 0 0,-3 4 0 0,-8-1 0-2,6-3 0 2,0 0 0 0,-4 0 0 0,9 0 0-2,9 0 0 2,2-7 0 0,5-10 0 0,-7-3 0-2,7 7 0 2,-6 1 0 0,2 10 0-2,4 2 0 2,-3 0 0 0,-8 0 0 0,-2 0 0 0,-5 11 0-2,-1 0 0 2,-6-6 0 0,9-1 0 0,9-1 0-2,-5-3 0 2,0 0 0 0,-4 0 0 0,2 0 0-2,-2 5 0 2,4 0 0 0,9 2 0 0,-8-2 0-2,8 0 0 2,-3 2 0 0,-9-7 0 0,-1 0 0-2,-2 0 0 2,-3-21 0 0,-9-12 0-2,7-6 0 2,-7 4 0 0,-1 8 0 0,2 5 0-2,-8 5 0 2,-8 0 0 0,2-6 0 0,-5-4 0 0,-7-11 0-2,10-3 0 2,-10-6 0 0,2-10 0 0,-6-2 0-2,-9-5 0 2,4 3 0 1,-10-6 0-2,-3-3 0-1,-11-3 0 2,5-1 0 0,-7-4 0 0,-1 3 0-2,1-2 0 2,-16 8 0 0,3 7 0-2,-9-1 0 2,-4 10 0 0,0-3 0 0,0 1 0 0,-20-11 0-2,-7-6 0 2,-4-14 0 0,-11-11 0 0,4-9 0-2,11 1 0 2,-6 6 0 0,6 15 0 0,-3 22 0-2,2 17 0 2,-6 9 0 0,-11 6 0 0,-12 3 0-2,-2 2 0 2,-2-4 0 0,-20-4 0 0,-6-3 0-2,-10-4 0 2,-3 10 0 0,-3 1 0 0,-2 7 0-2,5 7 0 2,2 0 0 0,-11 0 0-2,8-8 0 2,-2-1 0 0,3-8 0 0,8 4 0 0,5-3 0-2,5 6 0 2,5-1 0 0,12 10 0 0,5 2 0-2,1 6 0 2,-2 1 0 0,1-1 0 0,-5 0 0-2,-10-1 0 2,4-2 0 0,-6-2 0 0,0-2 0-2,3-2 0 2,8 6 0 0,-5-1 0 0,1 5 0-2,-4-3 0 2,-6 7 0 0,-1 1 0-2,-6 0 0 2,-6-1 0 0,-7-5 0 0,-1-1 0 0,-2-6 0-2,2 7 0 2,-20-1 0 0,-12 9 0 0,-8 0 0-2,-7 0 0 2,3 9 0 0,6 3 0 0,22-4 0-2,10-5 0 2,17-3 0 0,19 0 0 0,17 0 0-2,14-11 0 2,8-6 0 0,32 8 0 0,0 9 0-2</inkml:trace>
    </iact:actionData>
  </iact:action>
  <iact:action type="add" startTime="55141">
    <iact:property name="dataType"/>
    <iact:actionData xml:id="d12">
      <inkml:trace xmlns:inkml="http://www.w3.org/2003/InkML" xml:id="stk12" contextRef="#ctx0" brushRef="#br2">13087 4662 134 0,'0'0'876'8,"0"0"-720"-2,0 0-64 2,0 0 70 0,0 0-8 0,0 0-16-2,85-9 32 1,-54 9-28 1,2 0-119 0,8 0-23-1,-1 4 0 0,8 5 0 2,12 9 0-1,0-1 0-2,17 6 0 2,0 4 0 0,3 7 0 0,0 3 0 2,1 5 0-6,1-2 0 4,-1-4 0 0,-1-1 0-2,13 3 0 2,-5-2 0 0,5 4 0 0,-6 2 0-2,-6 3 0 2,0 0 0 0,-4 7 0 0,6-5 0 0,-2 0 0-2,3-2 0 2,13 6 0 0,3 4 0-2,5 9 0 2,11 10 0 1,4 8 0-2,-6 3 0-1,-3 4 0 2,5 1 0 0,-11-2 0 0,4-4 0-2,-5-5 0 2,-3-4 0 0,-4-4 0 0,-9 1 0 0,5-4 0-2,-13-1 0 2,1 7 0 0,1-2 0-2,2 8 0 2,0 3 0 0,6 8 0 0,-1-2 0-2,-5 2 0 2,1-5 0 0,-11 0 0 0,0-9 0-2,3-4 0 2,-6-3 0 0,4-1 0 0,4 3 0-2,0 4 0 2,4 3 0 0,1 12 0 0,-3 1 0-2,5 4 0 2,-14-2 0 0,1-9 0 0,-14-10 0-2,-8-11 0 2,-5-9 0 0,-11-13 0 0,-2-8 0-2,-6-12 0 2,6-5 0 1,0 0 0-2,-2 3 0-1,6 0 0 2,-2 2 0 0,-6 3 0 0,3-3 0-2,-9-2 0 2,-1 0 0 0,-3 0 0 0,-6-3 0-2,-6-2 0 2,6-6 0 0,-6 6 0 0,6-4 0-2,-5 1 0 2,12 7 0 0,-4 6 0 0,1 5 0-2,2 4 0 2,4 0 0 0,-5-13 0 0,-7-5 0-2,2-10 0 2,-5-1 0 0,0-2 0 0,-5 0 0-2,2 3 0 2,-5 0 0 0,2-2 0 0,1 0 0-2,-3-4 0 2,0 0 0 0,0 0 0 0,0 0 0-2,0 0 0 2,-46-20 0 0,-22-17 0 0,-21-4 0-2,-2-4 0 2,-2-4 0 0,9 8 0 0,6 11 0 0,11 0 0-2,11 11 0 2,7 6 0 0,14 0 0-2,6 8 0 2,11-1 0 0,13 6 0 0,0 0 0-2,5 0 0 2,0 0 0 0,0 0 0 0,0 0 0-2,23 0 0 2,18 11 0 0,18 15 0 0,2 5 0 0,5 2 0-2,9 9 0 3,2 6 0-2,-9-3 0-1,7-2 0 2,-10-4 0 0,5-3 0 0,-11-4 0-2,-11-7 0 2,-9-12 0 0,-14-4 0 0,-8-9 0-2,-2 0 0 2,-11 0 0 0,4-10 0 0,-3-31 0-2,-5-6 0 2,0-7 0 0,0-8 0 0,-5-5 0-2,-7-7 0 2,-4 2 0 0,9 4 0 0,-5 10 0-2,5 13 0 2,-3 5 0 0,5 12 0 0,5 28 0 0,0 0-1131-2</inkml:trace>
    </iact:actionData>
  </iact:action>
  <iact:action type="add" startTime="66917">
    <iact:property name="dataType"/>
    <iact:actionData xml:id="d13">
      <inkml:trace xmlns:inkml="http://www.w3.org/2003/InkML" xml:id="stk13" contextRef="#ctx0" brushRef="#br3">21108 6258 878 0,'0'0'340'6,"0"0"-84"1,0 0-90 2,0 0-12-1,0 0-34-3,0 0-18 4,0 0-71-1,-97 0-31 0,47 0 0-3,-7 0 0 3,-2 10 0 0,-2 3 0 1,-3 6 0-3,-6 5 0 1,2 1 0 2,5 2 0 0,-10 2 0-1,9-1 0-3,3 0 0 7,2 2 0-7,2 1 0 2,10 6 0 0,-3 0 0 2,10 0 0-2,9-5 0-1,-5 5 0 3,11-1 0 0,-6 2 0-2,10-1 0-2,-1 3 0 4,4 1 0-2,-3-3 0 2,14-1 0-4,-6 0 0 4,3 2 0-2,-3 3 0 1,-3 5 0-2,9 5 0 2,-11 2 0 1,2-5 0-2,9 0 0-1,-6-4 0 2,10-4 0 0,-4-1 0 0,-3-3 0-2,5 1 0 3,-8 1 0-2,3 2 0 3,-6-2 0-6,3 4 0 4,6 2 0 0,-6-9 0 2,10-1 0-6,-4-5 0 4,-3 0 0 0,10-5 0 0,0-1 0-3,0 0 0 3,0 4 0 0,0 8 0 0,0 7 0-2,17 8 0 2,2 1 0 0,5-1 0 0,5-6 0-2,-4 0 0 2,-3-8 0 0,3 2 0 0,4 1 0-2,-5-3 0 2,-4 1 0 0,7 3 0 0,3-2 0-2,-4-1 0 2,7 1 0 0,-8 0 0 0,3-1 0-2,3-2 0 2,-3-5 0 0,5-3 0 0,-5-5 0-2,7-6 0 2,-1 0 0 0,-3 3 0 0,1 2 0-2,-12 3 0 2,5 3 0 0,-5 3 0 0,0-1 0-2,4-3 0 2,-4-10 0 0,9 1 0 0,-3-6 0-2,-4-2 0 2,14 2 0 0,0 0 0 0,5-5 0-2,5 3 0 2,8-3 0 0,5 2 0 0,6 0 0-2,-1 3 0 2,9 1 0 0,-10 2 0 0,1 2 0-2,-3 2 0 2,-4-6 0 0,2-1 0 0,2-7 0-2,3 0 0 2,13 3 0 0,2-4 0 0,2 1 0-2,17 1 0 2,-9 1 0 0,9-3 0 0,-4 5 0-2,-4-4 0 2,-1 4 0 0,-7-2 0 0,0 1 0-2,-1-3 0 2,-1 0 0 0,1-2 0 0,12-3 0-2,-6 0 0 2,-3 0 0 0,0 0 0 0,-7 0 0-2,0 0 0 2,-13 0 0 0,-8 0 0 0,-2 0 0-2,-11-6 0 2,-15 4 0 0,5-3 0 0,-13 1 0-2,-1 4 0 2,2 0 0 0,-1 0 0 0,3 0 0-2,-3 0 0 2,14 0 0 0,-11 0 0 0,13 0 0-2,-4 0 0 5,9 0 0-5,1 0 0 3,4 0 0-4,-1 0 0 4,-9 0 0-2,3-3 0 2,-8-5 0-4,7 6 0 3,2-5 0 0,-1 7 0 0,6 0 0-2,7 0 0 2,9 0 0 1,3 0 0-2,13 0 0-1,3 0 0 2,1 0 0 0,6 0 0 0,3 0 0-2,-11 0 0 2,5 4 0 0,-7-1 0 0,0-3 0-2,6 0 0 2,1 0 0 0,4 0 0 1,6 0 0-4,5 2 0 3,-2 5 0 0,-10 1 0 0,-1-1 0-2,6-1 0 2,-8 3 0 1,6-7 0-2,-3-2 0-1,10 0 0 2,-5 0 0 0,5 0 0 0,-4 0 0-2,4 0 0 2,-10 3 0 0,1 9 0 0,3-4 0-2,-9 1 0 3,2-4 0-1,0-5 0 1,4 0 0-4,-7 0 0 2,6 0 0 1,-6 0 0 1,-1 0 0-4,0 0 0 3,-2-9 0 1,2-6 0-2,4 0 0 1,-3-5 0-2,-1 1 0 3,-3-2 0-2,0 4 0 0,-14 3 0 0,14-3 0 1,-1-2 0 1,5-6 0-4,3-12 0 4,0 1 0-1,0-3 0 1,-7-3 0-4,-5 2 0 3,-11 4 0 1,-15 2 0-2,-1 0 0-1,5 1 0 2,-7-1 0 1,1-9 0-2,-1-4 0 1,4-15 0-2,-7-9 0 4,-12-6 0-4,8-6 0 0,-16 4 0 2,3-2 0 0,-4 3 0 0,-4-1 0-2,-12 11 0 2,-3 15 0-1,0 3 0 2,0 1 0-4,-34-4 0 3,-9-14 0 0,-14-9 0 1,-2-9 0-3,-6-1 0 2,-8-4 0 1,-8 2 0-2,-3 3 0 0,0 11 0 0,-8 2 0 2,1 11 0-2,1 3 0-1,-1-2 0 3,-6 4 0-2,0-3 0 2,4 5 0-4,2 2 0 4,11 7 0-1,-14 4 0 0,10 14 0-3,-12 7 0 3,-4 5 0-1,-9 7 0 3,-14 1 0-5,-7 0 0 2,-1-1 0 2,4-4 0-2,-1 2 0-1,3-4 0 3,-7-3 0-2,8-3 0 2,1-8 0-2,1-3 0-1,4 0 0 6,2 2 0-7,9 11 0 1,6 3 0 3,1 6 0-3,0 1 0 3,3-3 0-4,-3 0 0 3,7-6 0 1,4-2 0-4,-3 2 0 4,3 6 0-1,-11 4 0 0,0 4 0-1,0 3 0-1,-4 0 0 2,7 0 0 1,1 0 0-2,5 0 0-1,-7 0 0 2,-3 0 0 0,-11 0 0 0,4 0 0-2,-5 0 0 3,10 0 0-2,4 0 0 2,17 0 0-4,0 0 0 3,6-2 0 0,0 2 0 0,4 0 0-2,-4 0 0 2,2 0 0 1,6 0 0-4,-11 0 0 3,5 0 0 0,-2 0 0 0,8 0 0 0,-12 2 0-2,12 8 0 2,-6 1 0 0,-5-2 0 0,-1-1 0-2,-1-6 0 3,1-2 0-2,3 0 0 2,-3 0 0-4,-1 0 0 3,-1 0 0 1,-7 0 0-2,-4 0 0-1,-1 0 0 2,10 0 0 1,4 0 0-2,20 8 0 0,17 9 0 0,23 7 0 1,20 9 0 0,0-14 0-2,39 15-67 1</inkml:trace>
    </iact:actionData>
  </iact:action>
  <iact:action type="add" startTime="70264">
    <iact:property name="dataType"/>
    <iact:actionData xml:id="d14">
      <inkml:trace xmlns:inkml="http://www.w3.org/2003/InkML" xml:id="stk14" contextRef="#ctx0" brushRef="#br3">24308 9369 868 0,'0'0'462'7,"0"0"-152"1,0 0-114 0,0 0-90-2,0 0-16 2,0 0-75 0,0 0-15 0,23 104 0-2,-23-79 0 2,-9 0 0 0,2 4 0-2,-15 3 0 2,-7 3 0-1,2 1 0 2,-2 1 0-1,-5-4 0-2,-3-2 0 2,-3 0 0 0,0 4 0-2,-1 1 0 2,-2-2 0 0,-4-1 0 1,-3-1 0-2,6-2 0-1,8-4 0 2,0-4 0 0,4 3 0 0,-4 1 0-2,12-3 0 2,-5-7 0 0,21-2 0 0,-5-6 0-2,10-5 0 2,3-3 0 0,0 0 0 0,0 0 0-2,0-11 0 3,0-16 0-2,16 1 0 1,-8-5 0-2,11-6 0 2,-4-7 0 0,4-5 0 0,1-1 0-2,-3 3 0 2,-7 13 0 0,3 13 0-2,-13 14 0 2,0 3 0 0,0 4 0 0,0 0 0 0,0 4 0-2,0 24 0 2,-4 6 0 0,-12 1 0-2,-1 4 0 2,-6 4 0 0,4-1 0 0,4-3 0-2,5-2 0 2,-3-3 0 0,10-2 0 0,3-5 0 0,0-2 0-2,0-8 0 2,0-4 0 0,16-6 0 0,12-4 0-2,11-3 0 2,4 0 0 0,-1 0 0 0,0-15 0-2,-8 2 0 2,-10 1 0 0,5 0 0 0,-6 2 0-2,-7-5 0 2,-1 5 0 0,-2-2 0 0,1 2 0-2,-11 10 0 2,-3 0 0 0,0 0-523-1</inkml:trace>
    </iact:actionData>
  </iact:action>
  <iact:action type="add" startTime="87651">
    <iact:property name="dataType"/>
    <iact:actionData xml:id="d15">
      <inkml:trace xmlns:inkml="http://www.w3.org/2003/InkML" xml:id="stk15" contextRef="#ctx0" brushRef="#br0">21868 13798 1220 0,'0'0'592'8,"0"0"-357"-2,0 0-235 1,0 0 0 1,0 0 0 1,0 0 0-3,0 0 0 2,0 0 0-1,0 0 0-1,0 0 0 3,23 0 0-2,18 0 0 2,12 0 0-1,7 0 0-2,4 0 0 2,-5 0 0 0,-1 11 0 0,-10 9 0-3,1 3 0 5,-14 2 0-3,-3 2 0-1,-7 8 0 2,-10 5 0 0,1-3 0 0,-13 1 0-2,2-5 0 2,-5-2 0 0,0 2 0 0,0-1 0 0,0 1 0-2,0 1 0 2,-5 6 0 0,-14 1 0-2,-8 6 0 3,-6-2 0-2,-7-1 0 1,0 0 0 0,2-1 0-2,3-7 0 2,8-8 0 0,5-4 0-2,6-7 0 2,-3-4 0 0,-2 2 0 0,-8 2 0-2,-9-4 0 2,-11 4 0 0,1 0 0 0,-9-6 0 0,9 0 0-2,-7-5 0 2,10-6 0 0,-4 0 0 1,6 0 0-4,-1-6 0 3,4-14 0 0,0 1 0-2,6 2 0 2,8 0 0 0,2 1 0 0,7-1 0 0,1-3 0-2,16-4 0 2,0 0 0 0,0-2 0-2,12 4 0 2,12 0 0 0,1 4 0 0,10 5 0 0,2 4 0-2,4 4 0 2,5-2 0 0,8 7 0 0,-11 0 0-2,4 0 0 2,-7 0 0 0,1 15 0 0,0 8 0-2,5 8 0 2,0 0 0 0,2 0 0 0,9 4 0-2,-1-1 0 2,-9 3 0 0,6 2 0 0,-12-4 0-2,-1 0 0 2,-3 2 0 0,-1 0 0 0,-9 2 0-2,1 1 0 2,4-10 0 0,-15-4 0-3,6-6 0 4,-7-5 0-1,-11-3 0 0,2 0 0-3,2-4 0 4,-5-2 0-1,-4-3 0 0,3 0 0-2,-3 0 0 2,0-1 0 0,0 4 0 0,0-6 0-2,0 2 0 2,0-2 0 0,0 0 0-1,0 0 0-1,0 0 0 3,0 0 0-1,0-8 0 0,-19-25 0-2,-6-13 0 2,-11-5 0 0,6-7 0 0,-4-1 0-2,-2-3 0 2,0 4 0 0,-5 6 0 0,-9 7 0-2,-4 11 0 2,-5 4 0 0,1 7 0 0,4 0 0-2,-3 5 0 2,4-2 0 0,8 3 0 0,-7 2 0-2,5 3 0 2,7 7 0 0,-5 5 0 0,-7 0 0-2,11 0 0 2,5 0 0 0,5 0 0 0,8 0 0-2,9 0 0 2,-2 0 0 0,13 0 0 0,-4 5 0-2,-6 5 0 2,-1-3 0 0,7 5 0 0,4 0 0-2,-1 4 0 2,4 1 0 0,0 3 0 0,0 3 0-2,12-1 0 2,24 2 0 0,4-4 0 0,0-2 0-2,0-5 0 2,1-3 0 0,-2 3 0 0,1-1 0-2,1-4 0 2,0-4 0 0,-2-4 0 0,14 0 0-2,-6-10 0 2,6-14 0 0,-5-4 0 0,-9-4 0-2,6 4 0 2,-6-3 0 0,-1 5 0 0,-2 1 0-2,-12 4 0 2,12-3 0 0,-12-1 0 0,11 1 0-2,-7-8 0 2,-4 2 0 0,8-5 0 0,-14 1 0-2,-1 4 0 2,-10-4 0 0,1 1 0 0,-1-3 0-2,-7-2 0 2,0 1 0 0,0 1 0 0,-16-1 0-2,-16 5 0 2,4 0 0 0,-12 9 0 0,-4 3 0-2,-9 10 0 2,6-2 0 0,-9 7 0 0,-5 1 0-2,15-1 0 2,-10 5 0 0,4 0 0 0,9 0 0-2,7 0 0 2,8 0 0 0,8 0 0 0,7 0 0-2,8 0 0 2,5 0 0 0,0 0 0 0,0 0 0-2,0 0 0 2,0 0 0 0,0 0 0 0,18-3 0-2,21-2 0 2,3-2 0 0,14 7 0 0,1 0 0-2,-6 0 0 2,2 0 0 0,-9 0 0 0,-8 7 0-2,5 18 0 2,1 4 0 0,-2 4 0 0,4 3 0-2,-7 4 0 2,-3-3 0 0,-8 2 0 0,-9-3 0-2,4 3 0 3,-16 2 0-2,-3 0 0 1,-2-5 0-2,0 1 0 2,0-3 0 0,-5 2 0 0,-31-2 0-2,-7 0 0 3,-2-3 0-2,-12-5 0 1,-2-4 0-2,-2-3 0 2,-3 2 0 0,-5-4 0 0,5-2 0-2,4 0 0 2,10-5 0 0,-4 2 0 0,13-3 0-2,-2-4 0 2,-1 0 0 0,-5-2 0 0,4-3 0-2,-7 0 0 2,7 0 0 0,-1 0 0 0,-4 0 0-2,19-10 0 2,-4-7 0 0,15 0 0 0,5-6 0-2,9 3 0 2,-7-5 0 0,6 2 0 0,-6 5 0-2,6-2 0 2,7 3 0 0,0 2 0 0,0-2 0-2,0 2 0 2,16 3 0 0,21 0 0 0,7 4 0-2,-1 2 0 2,14 3 0 0,-11 3 0 0,8 0 0-2,-9 0 0 2,11 15 0 0,1 13 0 0,7 0 0-2,-2 3 0 2,3-3 0 0,-4-3 0 0,-4 0 0-2,-2 4 0 2,-12-2 0 0,-1 7 0 0,-3 3 0-2,2 2 0 2,-5 1 0 0,-4-3 0 0,0-2 0-2,-5 2 0 2,2 0 0 0,-4 0 0 0,-6-10 0-2,-2-5 0 3,-9-9 0-2,0-6 0 2,-8-1 0-4,0-2 0 3,0 1 0 0,0-3 0 0,0 1 0-2,0-3 0 2,-17 0 0 0,-2-3 0 0,-1-11-161-2</inkml:trace>
    </iact:actionData>
  </iact:action>
  <iact:action type="add" startTime="100504">
    <iact:property name="dataType"/>
    <iact:actionData xml:id="d16">
      <inkml:trace xmlns:inkml="http://www.w3.org/2003/InkML" xml:id="stk16" contextRef="#ctx0" brushRef="#br0">24612 17640 43 0,'-9'22'137'7,"8"-10"-129"-1,-5-9-8 2,6-3-114 0</inkml:trace>
    </iact:actionData>
  </iact:action>
  <iact:action type="add" startTime="100597">
    <iact:property name="dataType"/>
    <iact:actionData xml:id="d17">
      <inkml:trace xmlns:inkml="http://www.w3.org/2003/InkML" xml:id="stk17" contextRef="#ctx0" brushRef="#br0">24612 17640 29 0,'-61'56'461'7,"61"-56"-299"-1,0 0-154-1,0 0-8 3,0 0-150 1,0 0-106-2,-56 23 9 0</inkml:trace>
    </iact:actionData>
  </iact:action>
  <iact:action type="add" startTime="100817">
    <iact:property name="dataType"/>
    <iact:actionData xml:id="d18">
      <inkml:trace xmlns:inkml="http://www.w3.org/2003/InkML" xml:id="stk18" contextRef="#ctx0" brushRef="#br0">24315 17820 226 0,'0'0'368'8,"0"0"-16"-1,0 0-28 2,0 0 54-4,0 0-80 4,0 0-197-2,0 0-101 2,0 0 0-3,0 0 0 2,20 0 0-1,6-10 0 1,8-7 0-2,9 4 0 2,11-4 0 0,-4 0 0 0,7 0 0-1,-1-5 0 0,4 9 0 2,-2-2 0-1,-2-2 0-2,0 0 0 2,3-2 0 0,2 1 0 0,8-1 0-2,-5-1 0 2,9 3 0 0,-5-2 0 0,-2-2 0-2,7 3 0 2,1-1 0 0,-3-5 0 0,9 4 0-2,-6 2 0 2,5-2 0 0,-11 3 0 0,-4 5 0-2,6-3 0 2,-6 6 0 0,4-6 0 0,4-2 0-2,5 0 0 2,-9-6 0 0,5-2 0 0,-7 0 0-2,-8 3 0 2,-1 3 0 0,2 6 0 0,-11 3 0-2,9-2 0 2,-1-1 0 0,-8 1 0 0,7-5 0-2,-14 9 0 2,-4-4 0 0,-6 4 0 0,2-1 0-2,3-1 0 2,5-5 0 0,-2-5 0 0,2 7 0-2,2-6 0 2,2-5 0 0,4 5 0 0,2-4 0-2,1 1 0 2,9-1 0 0,-13 4 0 0,7-3 0-2,-10 4 0 2,4-1 0 0,-15-1 0 0,6-2 0-2,11 0 0 2,-5-6 0 0,8 1 0 0,-8 2 0-2,5 0 0 2,-7 6 0 0,-5-3 0 0,1 1 0-2,-1 2 0 2,2-1 0 0,-12 3 0 0,3 0 0-2,-9 6 0 2,2 0 0 0,-5 0 0 0,8 2 0-2,-7-5 0 2,-2 8 0 0,-10 1 0 0,2-1 0-2,-6 3 0 2,-2 3 0 0,-2 0 0 0,-1-3 0-2,3 3 0 2,-3-3 0 0,0 3 0 0,0 0 0-2,9 0 0 2,-9 0 0 0,0 0 0 0,0 0 0-2,0-2 0 1,0 2 0 2,0 0 0-1,0 0 0-2,0 0 0 2,0 0 0 0,0 0 0-1,0 0 0 0,3-2 0 1,1-7 0 0,13-8 0 0,2 3 0-2,-1-3 0 2,-7 3 0 0,4 3 0 0,-2 3 0-2,-12-1 0 2,2 6 0 0,-3-4 0 0,0 7 0-2,0 0 0 2,0 0 0 0,0 0 0 0,0-1 0-2,0-3 0 2,-3-1 0 0,-14 2 0 0,-4-2 0-2,-2-1 0 2,-13 3 0 0,3-2 0 0,-8-4 0-2,1 3 0 2,-7-1 0 0,-5 0 0 0,4 5 0-2,-8-4 0 2,8 4 0 0,-6-2 0 0,15 4 0-2,3 0 0 2,15 0 0 0,10 0 0 0,1 0 0-2,10 0 0 2,0 0 0-1,0 0 0 2,0 0 0-3,0 0 0 2,13 0 0 0,16 4 0 0,23 13 0-2,9 7 0 2,8-1 0 0,2-6 0 0,-1 0 0-2,0-6 0 2,-12 0 0 0,-8-3 0 0,0-1 0-2,-11 0 0 2,-15-4 0 0,0-3 0 0,0 0 0-2,-4 0 0 2,-1 0 0 0,-6 0 0 0,-8 0 0-2,-2 0 0 2,-3 0 0 0,0 0 0 0,0 0 0-2,0 7 0 2,0 8 0 0,0 15 0 0,0 6 0-2,0 2 0 2,-3 2 0 0,-2-4 0 0,-8 4 0-2,3 2 0 2,1-3 0 0,1-9 0 0,8-6 0-2,-3-16 0 2,3-8 0 0,0 0 0 0,0 0 0-2,0 0 0 2,-9 0 0 0,8-8 0-2,-5 0-449 2</inkml:trace>
    </iact:actionData>
  </iact:action>
  <iact:action type="add" startTime="102731">
    <iact:property name="dataType"/>
    <iact:actionData xml:id="d19">
      <inkml:trace xmlns:inkml="http://www.w3.org/2003/InkML" xml:id="stk19" contextRef="#ctx0" brushRef="#br0">29171 15686 57 0,'0'0'437'6,"0"0"-201"2,0 0-74 0,0 0-66-1,0 0-12 0,0 0 0 1,0 0-4-1,7-17 10 0,-7 15-12 0,-14 2-10 1,-20 0 4 0,-6 0 20 0,-4 17 42-2,-12 22-34 3,2 12-42-1,8 11 6-2,5 8-14 2,18 6-45-1,10-1-5 2,13 2 0-3,4-11 0 2,45-5 0 0,15-17 0 0,3-17 0 0,13-21 0-2,-9-6 0 2,-2-21 0 0,-12-39 0 0,-12-22 0-2,-12-12 0 2,-14-11 0 0,-18 7 0 0,-1 13 0-2,0 21 0 3,-20 19 0-1,-18 17 0-2,2 16 0 2,19 12-319 0,4 0-1249-1</inkml:trace>
    </iact:actionData>
  </iact:action>
  <iact:action type="add" startTime="104139">
    <iact:property name="dataType"/>
    <iact:actionData xml:id="d20">
      <inkml:trace xmlns:inkml="http://www.w3.org/2003/InkML" xml:id="stk20" contextRef="#ctx0" brushRef="#br0">30529 16986 690 0,'0'0'270'8,"0"0"-10"0,0 0 84-1,0 0-48 1,0 0-109-1,0 0-187 1,0 0 0-1,64 13 0-1,-34-13 0 2,8 0 0 1,5 0 0-1,7 0 0-1,-7 0 0 0,11 0 0 0,-11-6 0 2,1 1 0-1,-5 3 0-2,-12-2 0 1,-12 4 0 1,-1 0 0-1,-14 0 0 0,0 0 0 2,0 0-1159-1</inkml:trace>
    </iact:actionData>
  </iact:action>
  <iact:action type="add" startTime="104538">
    <iact:property name="dataType"/>
    <iact:actionData xml:id="d21">
      <inkml:trace xmlns:inkml="http://www.w3.org/2003/InkML" xml:id="stk21" contextRef="#ctx0" brushRef="#br0">30552 17221 574 0,'0'0'768'8,"0"0"-560"0,0 0-62-1,0 0-36-1,0 0 0 2,0 0 14 0,120 9-117-2,-82-9-7 2,4 0 0 0,-1 0 0 0,-1 0 0-2,1 0 0 2,2 0 0 0,-35 0 0 0,2 0-187-2</inkml:trace>
    </iact:actionData>
  </iact:action>
  <iact:action type="add" startTime="105303">
    <iact:property name="dataType"/>
    <iact:actionData xml:id="d22">
      <inkml:trace xmlns:inkml="http://www.w3.org/2003/InkML" xml:id="stk22" contextRef="#ctx0" brushRef="#br0">32199 16330 266 0,'0'0'390'6,"0"0"-212"2,0 0-40 0,0 0-72 0,0 0-8-1,0 0 64-1,7-5-14 3,-14 5 46-1,-25 0 32-2,-9 0-28 1,-15 20-56 2,-12 21-30-2,-12 16-23-1,-1 15-49 2,4 7 0 0,10 5 0 0,9 7 0-2,6 1 0 4,13 6 0-3,11 4 0 1,15-7 0-3,13 0 0 4,0-6 0-1,54-9 0 0,21-6 0-2,10-18 0 2,12-13 0 0,3-24 0 0,1-19 0-2,-1 0 0 2,0-31 0 0,-3-43 0 0,-14-29 0-2,-15-19 0 2,-7-15 0 0,-9-9 0 0,-27 3 0 0,-9-1 0-2,-16 15 0 2,0 17 0 0,-24 16 0 0,-22 19 0-2,0 19 0 2,-8 17 0 0,2 9 0-2,-8 15 0 2,1 6 0 0,-2 7 0 0,2 4 0-2,-2 0 0 2,-3 4 0 0,6 22 0 0,6 4 0-2,13-2 0 2,34-14 0 0,2-2-285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31:41.42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5" units="cm"/>
      <inkml:brushProperty name="height" value="0.055" units="cm"/>
    </inkml:brush>
  </inkml:definitions>
  <iact:action type="add" startTime="3003">
    <iact:property name="dataType"/>
    <iact:actionData xml:id="d0">
      <inkml:trace xmlns:inkml="http://www.w3.org/2003/InkML" xml:id="stk0" contextRef="#ctx0" brushRef="#br0">9088 11907 334 0,'0'0'588'7,"0"0"-438"-1,0 0-74 3,0 0 28-2,0 0-20-1,0 0 2 2,0 0 20 0,2-14-12 1,-2 14 6-3,-2 0 24 2,-16 20 18-1,-1 8-83 1,8 2-59-2,-2 4 0 3,5-3 0-2,-2-3 0 1,7-5 0-2,3-6 0 2,0-7 0 1,0-4 0-1,0-3 0-2,13-3 0 1,-1 0 0 2,7 0 0-2,-3 0 0 1,-2-36 0-2,-4-9 0 2,3-9 0 1,-5-1 0-4,-8 15 0 4,0 9 0-1,0 14 0-1,0 14 0-1,-3 3 0 2,-25 0 0 1,-2 31 0-2,-1 9 0-1,2 2 0 2,5-6 0 0,5 0 0 1,10-4 0-3,1-8 0 1,8-3 0 4,0-11 0-4,0-1 0-2,29-9 0 2,2 0 0 1,3 0 0 0,-7-19 0-2,1-15 0 3,-14-5 0-2,-1-7 0 1,-11 2 0-2,-2-1 0 2,0 8 0 0,0 10 0 0,-28 7 0-1,-1 13 0 1,5 7 0 0,0 0 0 0,3 7 0-2,2 20 0 2,6 7 0 0,10 6 0 0,3-2 0-2,0-1 0 2,0-3 0 0,6-4 0 0,27-10 0-2,0-5 0 2,-2-9 0 0,2-6 0 0,-5 0 0-2,-5-14 0 2,-6-26 0 0,-4-2 0 0,-13 0 0-2,0 5 0 2,0 12 0 0,-17 11 0 0,-19 8 0-2,4 6 0 2,-7 0 0 0,2 8 0 0,4 24 0-2,13 1 0 2,10 3 0 0,8 4 0 0,2-13 0-2,0 0 0 2,0-7 0 0,29-12 0 0,10-3 0-2,-2-5 0 2,-10 0 0 0,2-3 0 0,-9-20 0-2,-12-1 0 2,-8-4 0 0,0 2 0 0,0 1 0-2,-8 10 0 2,-21 10 0 0,18 5 0 0,-5 0-789-2</inkml:trace>
    </iact:actionData>
  </iact:action>
  <iact:action type="add" startTime="4270">
    <iact:property name="dataType"/>
    <iact:actionData xml:id="d1">
      <inkml:trace xmlns:inkml="http://www.w3.org/2003/InkML" xml:id="stk1" contextRef="#ctx0" brushRef="#br0">9211 12739 824 0,'0'0'524'7,"0"0"-260"0,0 0-122 2,0 0-8-4,0 0-58 4,0 0-6-2,0 0-57 1,17-14-13-2,-17 5 0 2,-17 1 0 1,-11 0 0-1,-4 4 0-2,8 4 0 1,-13 0 0 2,10 0 0-2,-5 4 0-1,-6 17 0 2,8 8 0 1,-3 3 0-2,2-2 0-1,1 4 0 2,4-4 0 0,5 1 0 0,1 3 0-2,7-6 0 4,6 0 0-3,4 1 0 1,3-2 0-2,0 2 0 2,0-4 0 0,10-2 0 0,26-4 0-2,2-4 0 2,8-7 0 0,4-8 0 0,2 0 0-2,4 0 0 2,-1-17 0 0,-5-17 0 0,2-5 0-2,-12-7 0 2,-12-1 0 0,-8-1 0 0,-4 3 0-2,-16 2 0 2,0 8 0 0,0 4 0 0,-20 2 0-2,-13 6 0 2,2 8 0 0,-5 0 0 2,0 6 0-6,-2 7 0 4,-3 2 0 0,-2 0 0 0,4 0 0-2,-5 11 0 2,4 14 0 0,3 3 0 0,10 5 0-2,-6 7 0 2,9 5 0 0,4 0 0 0,4-2 0-2,7-1 0 2,9-6 0 0,0 4 0-2,0-7 0 2,0-1 0 0,9-7 0 0,14-6 0-2,6-8 0 2,-1-4 0 0,8-7 0 0,5 0 0 0,2-4 0-2,-2-27 0 2,11-9 0 0,-9-4 0 0,1-4 0-2,-6 3 0 2,-7 6 0 0,-6 2 0 0,-9 9 0-2,-4 3 0 2,-4 0 0 0,0 11 0 0,-6-1 0-2,0 3 0 2,7 7 0 0,-6 3 0 0,-3-2 0-2,0 4 0 2,1 0 0 0,-1 0 0 0,3 0 0-2,-3 0 0 2,0 0 0 0,0 0 0 0,0 0 0-2,4 0 0 2,-4 38 0 0,9 12 0 0,-2 6 0-2,-4 6 0 2,7-3 0 0,-4-3 0 0,-2-11 0-2,6-11 0 2,1-14 0 0,-11-15 0 0,8-5 0-2,1 0 0 2,-6-31 0 0,6 10 0 0,-9-5-195-2</inkml:trace>
    </iact:actionData>
  </iact:action>
  <iact:action type="add" startTime="6811">
    <iact:property name="dataType"/>
    <iact:actionData xml:id="d2">
      <inkml:trace xmlns:inkml="http://www.w3.org/2003/InkML" xml:id="stk2" contextRef="#ctx0" brushRef="#br1">14441 11968 1334 0,'0'0'296'8,"0"0"-98"0,0 0-60 0,0 0-72-2,0 0-51 2,0 0-15 0,0 0 0 0,-154 23 0-1,151-12 0-1,3-5 0 3,0 0 0-2,0-5 0-1,36-1 0 2,12 0 0 0,1 0 0 1,-1 0 0-4,-11-30 0 4,-13-12 0-2,-5-3 0 2,-15-2 0-2,-4 1 0-1,0 8 0 2,0 9 0 0,-24 14 0-1,-20 15 0 0,-8 0 0 2,9 21 0-1,2 23 0-2,13 5 0 1,8-2 0 1,7-11 0 0,13-1 0-2,0-10 0 3,3-3 0-2,39-5 0 2,15-9 0-3,2-8 0 2,5 0 0 0,-8 0 0 0,-15-13 0-2,-21-13 0 1,-8-2 0 1,-12 1 0 1,0-5 0-3,-32 7 0 4,-25 11 0-4,5 11 0 2,-7 3 0-2,-1 0 0 2,11 10 0 0,20 19 0 0,10-3 0-2,9 1 0 2,10-4 0 0,0 0 0 0,16-6 0-2,25-4 0 2,12-13 0 0,4 0 0 0,-7 0 0 0,0-15 0-2,-20-17 0 2,-12-5 0 0,-18-5 0 0,0 0 0-2,-3 0 0 3,-35 8 0-2,-1 12 0-1,-9 14 0 2,-6 8 0 0,11 0 0 0,-1 30 0-2,11 12 0 2,7 2 0 0,12 5 0 0,11-7 0-2,3-7 0 2,0-11 0 0,20-11 0-1,20-3 0 0,16-10 0 1,-9 0 0 0,-2 0 0 0,-8 0 0-2,-17-11 0 2,-14-8 0 0,-6-5 0 0,0-1 0-2,0 3 0 2,-26 5 0 0,-5 9 0 0,-7 8 0-2,2 0 0 2,0 0 0 0,6 17 0 0,2 5 0-2,12-3 0 2,13 2 0 0,3-2 0 0,0 3 0-2,19 1 0 2,19-6 0 0,5-6 0 0,6-9 0-2,-5-2 0 2,-8 0 0 0,-11-19 0 0,-21-19 0-2,-4 1 0 2,0 0 0 0,-1 3 0 0,-36 13 0 0,14 11 0-2,-4 10 0 2,1 0 0 0,14 5 0-2,-2 15 0 2,14 3 0 0,0-1 0 0,0 0 0-2,0 5 0 2,14-3 0 0,8-4 0 0,-2-6 0-2,-1-8 0 2,-2-6 0 0,-17 0 0 0,0 0-1223-2</inkml:trace>
    </iact:actionData>
  </iact:action>
  <iact:action type="add" startTime="8192">
    <iact:property name="dataType"/>
    <iact:actionData xml:id="d3">
      <inkml:trace xmlns:inkml="http://www.w3.org/2003/InkML" xml:id="stk3" contextRef="#ctx0" brushRef="#br1">14100 12303 944 0,'0'0'362'7,"0"0"-128"1,0 0-70-1,0 0-32 0,0 0-28 0,0 0-26 1,0 0-49 1,3 37-29-3,-3-13 0 3,0 11 0-3,0 1 0 4,0 9 0-6,0 2 0 4,0 7 0 1,0 3 0-1,0-1 0-2,0 2 0 2,0-1 0 0,0 0 0 1,0-10 0-3,0-6 0 2,0-10 0 1,0-10 0-2,-3-11 0-2,3-7 0 3,0-3 0 0,0 0 0 0,0-8 0-2,3-31 0 2,11-9 0 0,5-6 0 0,-7 2 0-2,4 1 0 1,4 11 0 2,-4 13 0-1,0 10 0-2,-2 5 0 2,4 9 0 0,11 3 0 0,-5 0 0-2,3 0 0 2,3 20 0 1,-2 12 0-2,-2 4 0-1,3 3 0 2,-5 0 0 0,-3-3 0 0,-1-6 0-2,-4-6 0 2,-12-3 0 0,8-2 0 0,-12-2 0-2,0-1 0 2,0 1 0 0,0-5 0 0,-16-2 0-2,-20 0 0 2,-1-10 0 0,0 0 0 0,-7 0 0 0,4 0 0-2,-1 0 0 4,-1 0 0-4,14 0 0 0,8 0 0 2,0 0 0 0,7 0 0 0,8 0 0 0,3 0 0-2,2 0 0 2,0 0 0 0,0 0 0-2,0 0 0 2,0 0 0 0,0 0 0 0,0 0 0-2,7 0 0 2,10 0 0 0,-1 0 0 0,-9-4 0-2,9 1 0 2,-6 0 0 0,1-2 0 0,-7 0 0-2,9-5 0 2,-7 5 0 0,-2 0 0 0,-1 5 0 0,-3 0 0-2,0 0 0 2,0 0 0 0,0 0 0-2,0 0 0 1,0 0 0 2,0 0 0-1,0 0 0-2,0 0 0 2,0 0 0 0,0 0 0 0,6 0 0-2,1 0 0 2,-3 0 0 0,12 8 0 0,-3 0 0-2,-1-4 0 2,7-1 0 0,1-3 0 0,9 0 0-2,-9 0 0 2,4-10 0 0,-4-15 0 0,0-5 0-2,-4-10 0 2,-7 1 0 0,-6 0 0 0,-3 2 0-2,0 10 0 2,0 1 0 0,0 3 0 0,0 6 0 0,-12 4 0-2,-7-2 0 2,-4 4 0 0,-3 2 0-2,9 0 0 2,-9 1 0 0,5 3 0 0,1 5 0-2,-5 0 0 2,5 0 0 0,-9 0 0 0,3 0 0-2,1 0 0 1,2 0 0 2,-10 0 0-1,10 0 0 0,-1 13 0-2,4 3 0 2,3-3 0 0,1 4 0-2,11 3 0 2,-8 5 0 0,8 0 0 0,-8 6 0-2,5-3 0 2,7 4 0 0,-11-5 0 0,12-1 0-2,0-8 0 2,0-1 0 0,0-7 0 0,0-5 0-2,0-2 0 2,0-3 0 0,0 0 0 0,0 0 0-2,0 0 0 2,12-27 0 0,-8-14 0 0,9-15 0-2,-6-17 0 2,7-12 0 0,-7-3 0 0,-4-6 0 1,5 12 0-4,-6 13 0 3,-2 15 0 0,0 17 0-2,0 15 0 2,0 5 0 0,0 5 0 0,0 4 0-2,0 6 0 2,3-1 0 0,-3 3 0 0,0 0 0-2,0 0 0 2,0 0 0 0,0 0 0 0,0 0 0-2,0 0 0 2,0 0 0 0,0 0 0 0,0 0 0-2,4 0 0 2,-1 0 0 0,0 0 0 0,4 0 0-2,-7 0 0 2,3 5 0 0,0-2 0 0,-3 1 0-2,1-4 0 1,2 0 0 2,10 0 0-2,-10 1 0 0,-3 3-383 0</inkml:trace>
    </iact:actionData>
  </iact:action>
  <iact:action type="add" startTime="27501">
    <iact:property name="dataType"/>
    <iact:actionData xml:id="d4">
      <inkml:trace xmlns:inkml="http://www.w3.org/2003/InkML" xml:id="stk4" contextRef="#ctx0" brushRef="#br0">5278 2330 1388 0,'10'5'414'8,"-10"-5"-268"-3,0 0-72 3,0 0-49 1,-8 0-25-1,-21 0 0-3,-15-8 0 4,-15 1 0-2,-11 7 0 1,-11 0 0-1,-10 0 0 0,-15 0 0 1,3 0 0 1,-9 7 0-4,-5 13 0 3,13 2 0 1,-5 3 0-1,7 3 0-2,-1 3 0 2,-1 5 0 0,4 2 0 0,10 3 0-2,3 4 0 2,-1 2 0 0,14 3 0 0,1 7 0-2,7 4 0 2,8 0 0 0,1 1 0 0,-2 3 0-2,8 4 0 2,2 4 0 0,-2 0 0 0,2 6 0-2,8-1 0 2,6 1 0 0,5 3 0 0,4-1 0-2,8-2 0 2,2-3 0 0,16-2 0 0,0-14 0-2,0 6 0 2,13-8 0 0,18 7 0 0,10 5 0-2,-1 1 0 2,-4 4 0 0,3 1 0 0,2 1 0-2,-3 1 0 2,1-2 0 0,9-1 0 0,1 1 0-2,12-5 0 2,1-10 0 0,3-5 0 0,8-4 0-2,-2-7 0 2,3-6 0 0,3-8 0 0,0-6 0-2,2-5 0 2,-5-3 0 0,7-4 0 0,-5 1 0-2,-5 1 0 2,0 1 0 0,9 0 0 0,4 8 0-2,5 1 0 2,9 1 0 0,-7 1 0 0,0-3 0-2,-2-9 0 2,-8-6 0 0,12-5 0 0,-5-4 0-2,8 0 0 2,4 0 0 0,0-15 0 0,-3-2 0-2,7 4 0 2,1 1 0 0,5 7 0 0,-6 5 0-2,3 0 0 2,-1 0 0 0,-1 10 0 0,-5 7 0-2,0-5 0 2,-12 3 0-1,0-7 0 1,-12 1 0-1,1-5 0 1,5-1 0 0,-1 0 0 0,8-3 0-2,-1 0 0 2,6 0 0 0,-2 0 0 0,3 0 0-2,-2 0 0 2,-9 0 0 0,-3 0 0 0,-1 0 0-2,-3 0 0 3,-9 0 0-2,-6 0 0 1,-1 0 0-2,9 0 0 2,-3 0 0 0,-6 0 0 0,12 0 0-2,-9 0 0 2,0 0 0 0,-3 0 0 0,10 0 0-2,-3 0 0 2,5 0 0 0,-5 0 0 0,4-6 0-2,6 2 0 2,2 4 0 0,4 0 0 0,5 0 0-2,-10 0 0 3,4 0 0-2,4 0 0 1,4 0 0-2,-1 0 0 2,1 0 0 0,-1 0 0 0,-3 0 0-2,-4 4 0 2,-2 10 0 0,-4-2 0 0,3-7 0-2,1 0 0 2,-1-5 0 0,1 0 0 0,1 0 0-2,5 4 0 2,-4 4 0 0,-2 4 0 0,-8-1 0-2,2 2 0 2,6-2 0 0,-4-1 0 0,-2-5 0-2,9-5 0 2,0 0 0 0,11 0 0 0,-8 0 0-2,3 0 0 2,-4-12 0 0,-1-8 0 0,-4-7 0-2,1-7 0 2,8-4 0 0,-6-9 0 0,0 0 0-2,9-1 0 2,-9 0 0 0,-7 4 0 0,-10-4 0-2,-6 5 0 2,-1 1 0 0,-3 3 0 0,-3 1 0-2,-5 3 0 2,2-4 0 0,-8 5 0 0,4-4 0-2,-7-3 0 2,4-6 0 0,2-7 0 0,-5-8 0 0,-1-2 0-2,-9-1 0 2,5 3 0 0,-12 8 0-2,-5 5 0 2,-3-3 0 0,-14-1 0 0,-2 0 0-2,0-6 0 2,0-5 0 0,-28-15 0 0,-5-13 0-2,-8-9 0 2,2-7 0 0,-1 4 0 0,3 5 0-2,14 15 0 2,-4 13 0 0,-2 12 0 0,1 7 0-2,-10 0 0 2,-5 3 0 0,-6-8 0 0,1-4 0-2,-9-1 0 2,-4 5 0 0,2 7 0 0,-8 11 0-2,-7 11 0 2,-7 2 0 0,1 6 0 0,-9-2 0-2,-1-4 0 2,-2-5 0 0,-8-5 0 0,2 2 0-2,-2-2 0 3,-10 3 0-2,7 4 0 1,3 4 0-2,0 8 0 2,2 3 0 0,6 1 0 0,-7 4 0-2,5-2 0 2,-2-1 0 0,8-3 0 0,-5 1 0-3,9 4 0 4,3-1 0-1,1 2 0 0,3 1 0-2,6 1 0 2,-6 2 0 0,5 0 0 0,4-4 0 0,-6 1 0-2,4-5 0 2,-4 6 0 0,6-2 0-2,-7 1 0 2,-2 2 0 0,0 1 0 0,-4-1 0-2,1 3 0 2,1 3 0 0,-5-3 0 0,2 3 0-2,-2 0 0 2,-8 0 0-1,12 0 0 2,-9 3 0-3,7 11 0 2,-8-6 0 0,9 1 0 0,1-3 0-2,0-6 0 2,3 0 0 0,-7 0 0-2,6 0 0 2,-9 0 0 0,-9 0 0 0,8 0 0-2,-9 0 0 2,-6 5 0 0,-7 15 0 0,5-6 0 0,-12 1 0-2,10-5 0 2,2-2 0 0,5-4 0-2,5-4 0 2,1 0 0 0,14 0 0 0,-4 0 0-2,4 0 0 2,9 0 0 0,16 0 0 0,13 0 0 0,42 0 0-2,0 0-247 2</inkml:trace>
    </iact:actionData>
  </iact:action>
  <iact:action type="add" startTime="30388">
    <iact:property name="dataType"/>
    <iact:actionData xml:id="d5">
      <inkml:trace xmlns:inkml="http://www.w3.org/2003/InkML" xml:id="stk5" contextRef="#ctx0" brushRef="#br0">13233 4119 1614 0,'0'0'320'8,"0"0"-207"-3,0 0-113 3,0 0 0 0,0 0 0 0,0 0 0-2,0 0 0 3,132 9 0-2,-75-9 0 1,6 0 0-2,20 6 0 3,14 4 0-2,13-1 0-1,5 3 0 3,14-4 0-3,0-3 0 3,20-2 0 1,3 3 0-6,8 3 0 4,-2-1 0 0,-2 1 0 0,1 4 0-2,7 4 0 3,1 6 0-2,7 5 0 1,-6 2 0-2,-3 4 0 2,-2 3 0 0,-3 5 0-1,-10 3 0 0,-12-1 0 2,-2 2 0-2,-7-1 0 1,-6-5 0-2,9 1 0 2,-10-1 0 0,1 2 0 0,-14 7 0-2,0-5 0 2,1 6 0 0,-8-3 0-1,0-1 0 0,-5-5 0 0,1-1 0 2,1-2 0-1,-4 1 0-2,-5 3 0 2,8-1 0 0,-11 10 0 0,8 3 0-2,-9 7 0 2,-7 4 0 0,-7-1 0 0,-1 2 0-2,-17-10 0 2,5-5 0 0,2-7 0 0,-5 1 0-2,-3-1 0 2,5 2 0 0,1-1 0 0,-6 0 0-2,15-3 0 2,-5 0 0 0,3-2 0 0,-2-6 0-2,-4-4 0 2,2-2 0 0,-7-2 0-2,-2 1 0 2,-10 2 0 0,-2 3 0 0,-2-4 0 0,0 4 0-2,-14-3 0 2,2-4 0 0,-2-2 0 0,-3 3 0-2,0-2 0 2,9 1 0 0,-10 3 0-2,6 4 0 2,-5-2 0 0,8 7 0 0,3-6 0-2,-3-3 0 2,2-6 0 0,-6-2 0 0,-4-1 0 0,0-6 0-2,-4 0 0 2,-6-5 0 0,3 3 0 0,-10-2 0-2,10 2 0 2,-8 3 0 0,2-6 0 0,6 0 0-2,-10-2 0 2,-2 0 0-1,11-2 0 2,-9 1 0-3,-2 1 0 2,-1 3 0 0,8-4 0-2,0 0 0 2,-1 2 0-1,7-3 0 2,-10 2 0-2,3-1 0 0,5 1 0 1,-8 1 0 0,9 5 0-2,-7-3 0 2,7 0 0 0,-9-3 0 0,1-4 0-2,-2-2 0 2,-3 0 0 0,0 0 0 0,0 0 0 0,0 0 0-2,0 0 0 2,0 0 0 0,0 0 0 0,0 0 0-2,0 0 0 2,0 0 0 0,0 0 0 0,-25-21 0-2,-14-14 0 2,-2 4 0 0,2-1 0-2,1 11 0 2,-1 4 0 0,12 5 0 0,-7 1 0-2,4 7 0 2,-3-3 0 0,5-3 0 0,-1 9 0 0,19-1 0-2,-8 2 0 2,16 0 0 0,0 0 0-2,2 0 0 2,-9 0 0 0,9 0 0 0,0 0 0 0,0 0 0-2,0 0 0 2,13 20 0 0,11 1 0 0,0 2 0-3,8 2 0 4,-7-6 0-1,8 2 0-2,6 1 0 2,5-3 0 0,-1 4 0 0,11-6 0 0,-9-4 0-2,1 1 0 2,-5-4 0 0,-2-3 0-2,-6 3 0 2,-8-8 0 0,-5 1 0 0,-1-3 0-2,-17 0 0 2,0 0 0 0,7 0 0 0,-6 0 0-2,-3 0 0 2,0-25 0 0,0-26 0 0,0-13 0-2,-14-10 0 2,2 4 0 0,-5-1 0 0,1 7 0 0,-5 10 0-2,10 12 0 2,-1 12 0 0,-1 8 0-2,10 10 0 2,-1 7 0 0,1 5 0 0,-3 0 0 0,6 0 0-3,-4 0 0 4,1 0 0-1,3 0 0-2,0 13-639 2</inkml:trace>
    </iact:actionData>
  </iact:action>
  <iact:action type="add" startTime="33843">
    <iact:property name="dataType"/>
    <iact:actionData xml:id="d6">
      <inkml:trace xmlns:inkml="http://www.w3.org/2003/InkML" xml:id="stk6" contextRef="#ctx0" brushRef="#br2">21081 2909 648 0,'0'0'264'7,"0"0"-22"0,0 0 0 0,0 0-52 1,0 0-102 0,0 0-34-1,0 0-16 0,-177-15 10 1,137 15 30 0,0 15 8-2,-13 10-17 2,2-3-69 0,-7 0 0 1,-4-1 0-3,-8 1 0 1,5 3 0 2,3 6 0-2,-4 2 0-1,-2 6 0 4,4 2 0-3,4-3 0 1,0 7 0-2,4 3 0 2,11-3 0 0,-9 6 0 0,8-6 0-2,2 0 0 2,1-1 0 0,2-2 0 0,5 12 0 0,8 6 0-2,-1 4 0 2,9 8 0 0,0 4 0-2,12 0 0 2,-5 3 0 0,11 3 0 0,2 8 0-2,0 0 0 2,0 3 0 0,0-9 0 0,15-2 0-2,4-7 0 2,6 2 0 0,-5 1 0 0,6-2 0-2,2-9 0 1,-5-13 0 2,0-7 0-1,0-10 0-3,8-5 0 4,4 4 0-1,4-3 0 0,12 3 0-2,-8 4 0 2,12 2 0 0,-7 0 0 0,8 1 0-2,8-13 0 2,7-2 0 0,-1-8 0-1,4-3 0 0,-3-1 0 1,6-2 0 0,-1 3 0 0,-3-2 0-2,2 0 0 2,14 9 0 0,-1 1 0 0,12 5 0 0,13 0 0-2,-5-3 0 2,5-1 0 0,-8-4 0 0,1 4 0-2,9-4 0 2,5 0 0 0,0-2 0-2,4 4 0 2,-7-6 0 0,3 4 0 0,-2-2 0-2,-1-5 0 2,3-5 0 0,8-3 0 0,10-2 0-2,-2 0 0 2,-6-5 0 0,8 0 0 0,0 0 0-2,2 0 0 2,-6 0 0 0,-7 0 0 0,-3 0 0-2,-7 0 0 2,0 0 0 0,-9 0 0 0,15 7 0-2,-1 3 0 2,-2 2 0 0,9-2 0 0,-17-5 0-2,14-5 0 2,-3 0 0 0,-1-5 0 0,-2-10 0-2,-4 0 0 2,-9 1 0 0,-10 2 0 0,-10 2 0-2,5-1 0 2,-13-1 0 0,2-5 0 0,5 0 0-2,-12 3 0 2,1 3 0 0,5 2 0 0,-3 8 0-2,-3 1 0 2,1 0 0 0,-2 0 0 0,2 1 0-2,2 11 0 2,4 2 0 0,2-9 0 0,1 4 0-2,10-9 0 2,-7 0 0 0,7 0 0 0,-7-3 0-2,6-22 0 2,-9-3 0 0,9 8 0 0,-9 3 0-2,-3 5 0 2,-1 11 0 0,-4-8 0 0,-5 3 0-2,3-8 0 2,6-10 0 0,-4-3 0 0,-7-4 0-2,11 0 0 2,-3 1 0 2,2 3 0-4,-2 1 0 0,-6-5 0 2,3-6 0 0,-7-5 0 0,0-9 0-2,-11-11 0 2,1-15 0 0,-4-11 0 0,-9-19 0-2,-1-9 0 2,-2 10 0 0,-4 10 0 0,-3 17 0-2,-8 17 0 2,-6 4 0 0,-2 1 0 0,-13-2 0-2,-5-11 0 2,0-11 0 0,-3-13 0 0,-34 2 0-2,-5 2 0 2,-6 8 0 0,-9 12 0 0,-4 9 0-2,-2 10 0 2,-17 9 0 0,-10 5 0 0,-10 1 0-2,0-5 0 2,-6-3 0 0,3-3 0 0,-1 0 0-2,4 2 0 2,-1 4 0-1,-8 3 0 1,4 6 0-1,3 4 0 1,0 8 0 0,-1 4 0 0,2-4 0-2,-12 1 0 2,-11-1 0 0,-9-7 0 0,4 7 0-2,-4 0 0 2,8 2 0 0,-1 11 0 0,-2-2 0-2,5 6 0 2,6 3 0 0,7-4 0 0,-5 4 0-2,12-5 0 2,-1-3 0 0,4-4 0 0,6 2 0-2,-7 1 0 2,13 3 0 0,-10 6 0 0,0 0 0-2,17 0 0 2,1 0 0 0,1 0 0 0,-2 0 0-2,1 0 0 2,-17 0 0 0,-3 0 0 0,-5 0 0-1,4-7 0 0,1-14 0 1,4 2 0 0,12-1 0-2,3 6 0 3,1-1 0-2,2 8 0 1,-2 1 0-2,3 1 0 2,-2-2 0 0,5 2 0 0,-3-7 0-2,-4 2 0 2,-9-7 0 0,3 4 0 0,-10 4 0-2,13 1 0 2,-9 1 0 0,9 7 0 0,0 0 0-2,0 0 0 2,-9 0 0 0,9 0 0 0,4 0 0-2,-4 0 0 2,-6 11 0 0,3-2 0 0,-3 8 0-2,-2 2 0 2,-8 4 0 0,-3 4 0 0,-5 5 0-2,8-7 0 2,0-5 0 0,0-3 0 0,6-6 0-2,0-5 0 2,14 2 0 0,24 1 0 0,18-4 0-2,25 0 0 2,13 3 0 0,0-1 0 0,26 3-193-2</inkml:trace>
    </iact:actionData>
  </iact:action>
  <iact:action type="add" startTime="36549">
    <iact:property name="dataType"/>
    <iact:actionData xml:id="d7">
      <inkml:trace xmlns:inkml="http://www.w3.org/2003/InkML" xml:id="stk7" contextRef="#ctx0" brushRef="#br2">25161 6064 1128 0,'0'0'538'8,"0"0"-280"-1,0 0-135 1,0 0-123-1,0 0 0 1,0 0 0 0,0 0 0-1,18 125 0-1,-18-84 0 2,0 4 0 0,0 4 0 0,-2-2 0-2,-24 3 0 2,-3 3 0 0,0-2 0 0,-7-4 0-1,4 1 0 0,3-5 0 2,-6-1 0-1,1-3 0-3,0-2 0 5,-3-5 0-3,-3-2 0 1,0-3 0-2,1 2 0 2,-6-1 0 0,6-3 0 0,-11 1 0-2,10-7 0 2,9-3 0 0,-2-1 0 0,8-1 0-2,-1 1 0 2,0-2 0 0,9 2 0 0,4-5 0-2,-2-1 0 2,9-6 0 0,-2-1 0 0,3-2 0-2,1 0 0 2,4 0 0 0,0 0 0 0,0 0 0-2,0-24 0 2,0-4 0 0,0-6 0 0,20-3 0-2,-4 3 0 1,-7 1 0 2,7 4 0-1,-9 4 0-2,6 3 0 2,-6 2 0 0,-1 10 0 0,-3 3 0-2,-3 7 0 2,0 0 0 0,0 0 0 0,0 20 0-3,0 19 0 4,-16 3 0-1,0 7 0 0,-1-2 0-2,-3 1 0 2,1-4 0 0,4-5 0 0,1-4 0-2,-2-11 0 2,13-7 0 0,3-5 0 0,0-7 0-2,0 1 0 2,0-4 0 0,7 3 0 0,25-5 0-2,-7 0 0 2,11 0 0 0,4 0 0 0,0 0 0-2,7-9 0 2,3-2 0 0,-10 1 0 0,-12 8 0-2,4 2 0 2,-21 0 0 0,-11 0 0 0,0 0 0-3</inkml:trace>
    </iact:actionData>
  </iact:action>
  <iact:action type="add" startTime="41417">
    <iact:property name="dataType"/>
    <iact:actionData xml:id="d8">
      <inkml:trace xmlns:inkml="http://www.w3.org/2003/InkML" xml:id="stk8" contextRef="#ctx0" brushRef="#br3">20871 10591 31 0,'0'0'195'8,"0"0"-97"-3,0 0-2 3,0 0-22 0,0 0 44 0,0 0 46-2,0 0-70 2,40 54-42 0,-31-54-32 1,-5 0 30-4,-1 0-40 3,2 0 2 0,6 0 6 0,-9 0 28-1,5 0-16 0,6 0 2 1,-10 0-28 0,10 0 38 0,-9 0-20-2,4 0-8 3,3 0-14-2,-4 0 6-1,6 0-4 3,-5 0 4-2,9 0-10 1,-1 0 4-2,4 0 0 2,1 0-4 0,-1 0 4 0,-1 0 0-2,1 0 4 2,-3 0-4 0,-1 0-6 0,-1 0-14 0,1 3 16 0,1 3 4 0,2-1-2-1,-2-2 2 1,-1 0 0-2,-1-1 4 2,11 1-4 0,-6-3 0-2,3 0-2 2,1 0-24 0,-4 0 26 0,0 0 0-2,-2 0 16 2,-2 0-16 0,-6 0 12 0,3 0 0-2,-9 0-4 2,3 0-8 0,6 0 0 0,-13 0 4-2,6 0-2 2,7 0-2 0,3 0-10 0,-7 0-4 0,7 0 14-2,-9 0 2 2,6 0-2 0,-6 0 0-2,6 0-2 2,-10 0 8 0,10 0-6-1,-10 0 2 0,6 0 0 1,4 0 6 0,-7 0-8 0,7 0 0-2,3 0 0 2,-5 0 2 0,5 0 0 0,-1 0-2-2,1 0 2 2,-6 0 2 0,3 0-4 0,-6 5 0-2,6 2-38 2,-3-2 36 0,3-3 0 0,3-2-24-2,2 0 8 2,-7 0 8 2,5 0-6-4,5 0 16 0,-5 0 6 2,-5 0-6 0,1 0-4 0,8 0 4-2,0 0-8 2,4 0 12 0,-4 0-4 0,3 0 0 0,-6 0 4-2,-1 0-2 1,5-2-2 2,-5-1 2-3,-8 3 2 2,8 0 2 3,0 0 0-6,2 0-6 1,-5 0 6 1,8 3-6 1,-2-1 0 1,-1-2 2-3,2 0 10 2,-1 0-6 0,1 0-6 0,3 0 0 0,-1 0-2-2,7 0 2 2,-6-2 0 0,2-1 2-2,4 3 6 2,-6-2 4 0,-3 2-8 0,3 0-2-2,-5 0 20 2,1 0-18 0,4 0 0 0,-6 0 0-3,4 0-4 4,-1 0 6-1,3 0-4 0,10 2-2-2,-2-2 2 2,18 0-2 0,-8 0-6 0,-9 0 6-2,0-2 8 2,-9-8-8 0,-6 8 4 0,6-3 0-2,-7 5 4 2,-4 0-8 0,5 0 0 0,2 0-2-2,4 0 4 2,-5 0-2 0,-5 0 2 0,3 0-2-2,-9 0-18 2,-7 0-60 0,0 0-122 0,0 0-642-3</inkml:trace>
    </iact:actionData>
  </iact:action>
  <iact:action type="add" startTime="49841">
    <iact:property name="dataType"/>
    <iact:actionData xml:id="d9">
      <inkml:trace xmlns:inkml="http://www.w3.org/2003/InkML" xml:id="stk9" contextRef="#ctx0" brushRef="#br4">27023 14240 1294 0,'0'0'436'6,"0"0"-196"2,0 0-163-1,0 0-77 1,0 0 0-2,0 0 0 3,50-34 0-1,-21 17 0-1,-1-4 0-1,5 4 0 3,6 1 0-2,-8 2 0 1,6 0 0-1,0-3 0 0,6 4 0 2,9-7 0-2,-10 3 0 0,5 0 0 0,5-1 0 2,-10 2 0-1,13 2 0-2,-7 3 0 2,0-2 0 0,1 3 0 0,8-1 0-2,-4 3 0 2,5-4 0 0,12 4 0 0,-6 0 0-2,2-4 0 2,8-2 0 0,-12 3 0 0,-1-3 0-2,3 0 0 2,-6 5 0 0,-1-2 0 0,-2 3 0-2,-3-4 0 2,0 2 0 0,9-2 0 0,-5-1 0-2,-5-4 0 2,3 4 0 0,-6 0 0 0,0 2 0-2,-5 1 0 2,2-3 0 0,7 2 0 0,-7-6 0-2,10-3 0 2,-13 4 0 0,9-1 0 0,-2 0 0-2,2-3 0 2,5-2 0 0,1-1 0 0,-14 1 0-2,2 3 0 2,5-1 0 0,-7-4 0 0,5 4 0-2,1-4 0 2,-10 2 0 0,5-4 0 0,1 1 0-2,4 0 0 2,-5 1 0 0,-1 2 0 0,5-3 0-2,1 3 0 2,-5 0 0 0,4-1 0 0,1 1 0-2,7-5 0 2,-5 3 0 0,-2 1 0 0,-5 1 0-2,1 2 0 1,-6 3 0 2,9-2 0-1,-2 2 0-2,-2-4 0 2,6 5 0 0,4-1 0 0,3 1 0-2,-10 1 0 2,6 1 0 0,-13 3 0 0,-1 3 0-2,-11-3 0 2,5 3 0 0,-13 1 0 0,1-5 0-2,-1 5 0 2,-1-1 0 0,-2-4 0 0,-9 6 0-2,-1 2 0 1,-7 0 0 2,0 4 0-1,0-3 0-2,0 3 0 2,0 0 0 0,0 0 0 0,0 0 0-2,-9-2 0 2,-23-10 0 0,-8-2 0 0,-11 0 0-2,-10-2 0 2,-3 4 0 0,-11 1 0 0,10 5 0-2,5 3 0 2,4 3 0 0,15 0 0 0,5 0 0-2,13-2 0 1,8 2 0 2,12 0 0-2,3 0 0 0,0 0 0 1,0 0 0 0,0-3 0 0,0-4 0-2,36 2 0 2,5-7 0 0,20 2 0 0,-2 5 0-2,2 2 0 2,-4 3 0 0,-9 0 0-1,-5 0 0 2,-7 0 0-3,-10 8 0 2,-8 1 0 0,-8-1 0-2,-7 0 0 2,-3 4 0 0,0 5 0 0,0 8 0-2,0 2 0 2,0 7 0 0,0-2 0 0,0-2 0-2,0 5 0 2,-20 3 0 0,-1 8 0 0,1-7 0-2,1-2 0 2,-1-15 0 0,10-14 0 0,4-5 0-2,6-3 0 2,0 0 0 0,0-17 0 0,14 1-259-2,-2-1-1494 2</inkml:trace>
    </iact:actionData>
  </iact:action>
  <iact:action type="add" startTime="51551">
    <iact:property name="dataType"/>
    <iact:actionData xml:id="d10">
      <inkml:trace xmlns:inkml="http://www.w3.org/2003/InkML" xml:id="stk10" contextRef="#ctx0" brushRef="#br4">31641 12149 446 0,'0'0'504'6,"0"0"-320"2,0 0-40-1,0 0-8 1,0 0-8-2,0 0 16 2,0 0 36 1,0 5-46-2,7-1-87-1,6-4-47 2,6 0 0 1,14 0 0-2,12-18 0-1,-1-18 0 2,8-7 0 0,-4-4 0 0,5-2 0-2,-9 4 0 2,-8 6 0 0,-1 7 0 1,-6 2 0-3,-9 13 0 2,-10 7 0 0,0 5 0 0,-7-2 0-2,0 5 0 2,-3 2 0 0,2 0 0 0,6 0 0-2,-8 0 0 2,0 0 0 0,0 10 0 0,0 21 0-2,0 9 0 2,0 2 0 0,0 7 0 0,0-2 0-2,0 0 0 2,-8-2 0 0,-4 0 0 0,-5-4 0-2,-2-6 0 2,3-4 0 0,-4-3 0 0,4 0 0-2,4-2 0 2,-5-2 0 0,4 3 0 1,7-7 0-4,-7-5 0 3,-3 2 0 0,4-4 0 0,-17-3 0-2,2-1 0 2,-10 2 0 0,7-4 0 0,-8 3 0-2,-1-3 0 2,4 3 0 0,6-8 0 0,-1-2 0-2,10 0 0 2,12 0-3 0,-3 0-13-1,11 0-6 0,0 0-8 1,0 0 24 0,0 0 6 0,0 0 28-2,0 0 0 2,29 0-7 0,11 0-21 0,7-12 0-2,6 5 0 2,11-3 0 0,-1 5 0 0,-3 3 0-2,6 2 0 2,-10 0 0 0,-1 0 0 0,-11 0 0-2,-7 0 0 2,-13 0 0 0,-7 0 0 0,-1 0 0-2,-12 0 0 2,4 0 0 0,-6 0 0-1,-2 0 0 0,0 0 0 1,0 0 0 0,0 0-721-1</inkml:trace>
    </iact:actionData>
  </iact:action>
  <iact:action type="add" startTime="66110">
    <iact:property name="dataType"/>
    <iact:actionData xml:id="d11">
      <inkml:trace xmlns:inkml="http://www.w3.org/2003/InkML" xml:id="stk11" contextRef="#ctx0" brushRef="#br1">10188 13747 1396 0,'0'0'478'9,"0"0"-305"-5,0 0-173 4,0 0 0 0,0 0 0 0,0 0 0-2,3 25 0 2,-3 26 0 0,0 11 0 0,0 14 0-2,0 17 0 1,0 4 0 1,0 2 0 0,0-3 0 1,0 0 0-3,-3-12 0 2,-7-2 0 1,7-13 0-3,3-15 0 2,-3-17 0 0,-2-17 0 0,5-10 0-2,0-10 0 3,0 0 0-3,0 0 0 2,0-17 0-2,0-28 0 2,24-14 0 0,-4 0 0 0,0-1 0-2,0 6 0 2,4 9 0 0,6 5 0 0,-2 12 0-2,1 8 0 2,1 10 0 0,3 10 0 0,1 0 0-2,9 0 0 2,1 5 0 0,-4 20 0 0,2 3 0-2,-13 6 0 2,8 5 0 0,-17 0 0 0,0 3 0-2,-11 1 0 2,-6 0 0 0,-3 2 0 0,0-7 0-2,0-1 0 2,0-3 0 0,-3-4 0 0,-26 4 0-2,-7-3 0 2,-12-11 0 0,-13-6 0 0,-12-8 0-2,-6-6 0 2,11 0 0 0,4 0 0 0,13 0 0-2,12 0 0 2,19 0 0-1,10 3 0 2,8-1 0-3,2-2 0 2,0 2 0 0,0-2 0 0,0 4 0-2,0-4 0 2,0 0 0 0,0-14 0 0,0-32 0-2,0 1 0 2,0 6 0 0,0 5 0 0,2 32 0-2,8-2 0 2</inkml:trace>
    </iact:actionData>
  </iact:action>
  <iact:action type="add" startTime="68239">
    <iact:property name="dataType"/>
    <iact:actionData xml:id="d12">
      <inkml:trace xmlns:inkml="http://www.w3.org/2003/InkML" xml:id="stk12" contextRef="#ctx0" brushRef="#br4">11220 13964 1138 0,'0'0'502'8,"0"0"-212"-3,0 0-173 3,0 0-117 0,0 0 0 1,0 0 0-4,20-3 0 4,5 6 0-2,7 19 0 1,4 7 0-1,7 1 0 0,14 2 0 2,-1 5 0-2,5 0 0-1,-1 3 0 2,-1-1 0 0,-7-2 0 0,5-7 0-2,-14-6 0 2,-2-4 0 2,-9-9 0-3,-10-5 0-1,-11-6 0 1,-6 0 0 1,-3 0 0 0,-2 0 0-1,0 0 0 1,0 0 0 0,0 0 0-1,0 3 0 0,0 2 0 3,-16 3 0-4,-21 6 0 2,-7 6 0-2,-12 2 0 2,-4 3 0 0,-3 9 0 0,2 3 0-2,-6-1 0 2,13-2 0 0,11-3 0 1,10-15 0-4,14-7 0 2,11-6 0 2,4-3 0-1,4 4 0-2,0-2 0 1,-4-2 0 2,4 0 0-2,0 0 0 0,0 3 0 1,0 0 0 0,0-3-145 0</inkml:trace>
    </iact:actionData>
  </iact:action>
  <iact:action type="add" startTime="70437">
    <iact:property name="dataType"/>
    <iact:actionData xml:id="d13">
      <inkml:trace xmlns:inkml="http://www.w3.org/2003/InkML" xml:id="stk13" contextRef="#ctx0" brushRef="#br0">13039 14144 870 0,'0'0'334'8,"0"0"-56"0,0 0-44-2,0 0-40 2,0 0-57-1,0 0-137 1,0 0 0-2,17-20 0 2,-17 17 0 0,-17-2 0 1,-19-7 0-4,-3 7 0 3,-3-1 0 0,-1 0 0 0,-1 6 0-2,-9 0 0 2,10 0 0 1,-2 15 0-2,4 18 0 0,1 13 0 0,1 3 0 3,5 0 0-3,11-2 0-2,6-2 0 4,7-6 0-1,10-2 0 0,0 0 0-2,0-10 0 2,31-1 0 0,9-5 0 0,16-17 0-2,1-4 0 1,4 0 0 2,-1-16 0-1,-3-23 0-2,-3-9 0 2,-8-5 0 0,-11-1 0 0,-3-1 0-2,-12 5 0 2,-7 6 0 0,-3 7 0 0,-8 9 0-2,6 14 0 2,-8 11 0 0,0 3 0 0,0 0 0-3,0 0 0 4,0 0 0-1,0 0 0 0,0 25 0-2,0 24 0 2,0 9 0 0,0 10 0 0,0 4 0-2,0 5 0 2,0-5 0 0,3 2 0-2,2-16 0 2,-1-15 0 0,-4-18 0 0,3-16 0-3,-3-9 0 3,6 0 0 1,-4 0 0-2,3-28 0 0,-5 5 0 1,0 0-77 0</inkml:trace>
    </iact:actionData>
  </iact:action>
  <iact:action type="add" startTime="73873">
    <iact:property name="dataType"/>
    <iact:actionData xml:id="d14">
      <inkml:trace xmlns:inkml="http://www.w3.org/2003/InkML" xml:id="stk14" contextRef="#ctx0" brushRef="#br4">10192 15528 986 0,'0'0'550'6,"0"0"-284"2,0 0-102 0,0 0-83-3,0 0-81 4,0 0 0-1,13-5 0 0,-13 14 0-2,0 34 0 2,0 21 0 0,0 9 0 0,0 6 0-2,-1-9 0 1,-11-8 0 2,11-18 0-2,-5-18 0 0,-1-12 0 1,7-9 0 0,0-1 0-1,0-4 0 0,0 0 0 1,0 0-755 0</inkml:trace>
    </iact:actionData>
  </iact:action>
  <iact:action type="add" startTime="74292">
    <iact:property name="dataType"/>
    <iact:actionData xml:id="d15">
      <inkml:trace xmlns:inkml="http://www.w3.org/2003/InkML" xml:id="stk15" contextRef="#ctx0" brushRef="#br4">10646 16175 1044 0,'0'0'406'7,"0"0"-154"0,0 0-40 1,0 0-79-2,0 0-133 2,0 0 0 0,0 0 0 1,10 7 0-4,-10-7 0 4,0 0 0-1,-26 5 0 0,-8 0 0-2,-13 3 0 1,-14 1 0 2,-12-1 0-1,-17-2 0-2,-11-6 0 1,-2 0 0 3,-4 0 0-3,17 0 0-1,6 0 0 2,14 0 0 0,14 0 0 0,24 0 0-2,6 0 0 2,23 0 0 0,3-3 0 0,0-1 0-2,0-6 0 2,20 3 0 0,32 0 0 0,-24 2 0-2,-8 5 0 2</inkml:trace>
    </iact:actionData>
  </iact:action>
  <iact:action type="add" startTime="76213">
    <iact:property name="dataType"/>
    <iact:actionData xml:id="d16">
      <inkml:trace xmlns:inkml="http://www.w3.org/2003/InkML" xml:id="stk16" contextRef="#ctx0" brushRef="#br1">10024 16515 740 0,'0'0'340'6,"0"0"-102"2,0 0-58 1,0 0-30-4,0 0-4 4,0 0 2-2,0 169-43 2,0-129-105-4,0 5 0 3,0 5 0-1,0 6 0 2,-2 6 0-3,-9 0 0 2,11 0 0 0,-2-6 0-1,0-9 0-1,-1-10 0 2,3-12 0 1,0-18 0-1,0-5 0-1,0-2 0 0,0 0 0 1,0 0 0 0,0-17 0-2,5-5 0 2,10-5 0 0,5 0 0 0,-1 5 0-1,-7 0 0 0,7-1 0 1,2 9 0 1,-2-3 0-4,-2 9 0 3,7-1 0 0,-7 0 0-1,6 9 0 0,6 0 0 1,-8 0 0 1,2 0 0-1,-6 0 0-2,-4 15 0 3,0 2 0-2,-8 3 0 0,6 5 0-1,-9 2 0 2,1 5 0 1,-3 0 0-1,0 6 0-3,0-2 0 5,-3-1 0-4,-18-8 0 2,-12-5 0-2,3-2 0 2,-11-8 0 0,2-1 0 0,-10-11 0-1,8 0 0 0,9 0 0 1,0-11 0 1,5-16 0-3,6 3 0 2,8-6 0-1,6-2 0 1,7 2 0-1,0-2 0 0,0 10 0 1,0 5 0 0,0 17-305-2,0 0-1059 2</inkml:trace>
    </iact:actionData>
  </iact:action>
  <iact:action type="add" startTime="78118">
    <iact:property name="dataType"/>
    <iact:actionData xml:id="d17">
      <inkml:trace xmlns:inkml="http://www.w3.org/2003/InkML" xml:id="stk17" contextRef="#ctx0" brushRef="#br4">11614 15970 1524 0,'0'0'406'8,"0"0"-289"-2,0 0-117 1,0 0 0 1,0 0 0 0,0 0 0-2,-56 67 0 2,11-33 0 0,-15 8 0 0,-5 1 0-3,-8 7 0 4,5-2 0-1,-3-9 0 0,23-7 0-2,-1-15 0 2,25-12 0 0,5-2 0 1,17-3 0-4,2 0 0 3,0 0 0 0,0 0 0 0,0 0 0-2,0 0 0 3,0 0 0-2,0 0 0 1,0 0 0-2,0 0 0 2,0 2 0 0,18 8 0 0,18 7 0-2,10 2 0 2,12 7 0 0,9 6 0 0,10 5 0-2,0 2 0 3,-14 1 0-2,-9-9 0 1,-15-8 0-3,-14-10 0 4,-18-8 0-1,-7-1 0 0,0-4 0-2,0 3 0 2,0-3 0 0,0 2 0 0,0-2 0-2,-1 3 0 2,-26 1 0 0,10-4 0 0,-2 0-529-2</inkml:trace>
    </iact:actionData>
  </iact:action>
  <iact:action type="add" startTime="80921">
    <iact:property name="dataType"/>
    <iact:actionData xml:id="d18">
      <inkml:trace xmlns:inkml="http://www.w3.org/2003/InkML" xml:id="stk18" contextRef="#ctx0" brushRef="#br4">12721 15341 962 0,'0'0'276'8,"0"0"-58"-1,0 0-6 0,0 0 30 0,0 0-105 2,0 0-137 0,0 0 0-2,-20 194 0-2,17-107 0 3,-4 3 0 1,-6-2 0-3,-3-15 0 1,7-11 0 1,-4-21 0 1,8-15 0-4,0-12 0 4,5-11 0-2,0-3 0 1,0 0-177-1,0-9-585 0</inkml:trace>
    </iact:actionData>
  </iact:action>
  <iact:action type="add" startTime="81319">
    <iact:property name="dataType"/>
    <iact:actionData xml:id="d19">
      <inkml:trace xmlns:inkml="http://www.w3.org/2003/InkML" xml:id="stk19" contextRef="#ctx0" brushRef="#br4">13203 16244 956 0,'0'0'594'8,"0"0"-326"-1,0 0-96-1,0 0-115 2,-183 0-57 0,85 0 0 0,-18 5 0-2,4 9 0 2,-1 4 0 0,9 9 0-1,11-3 0 0,12-1 0 2,11-6 0-2,9-3 0 1,9-8 0-2,27-4 0 2,9-2 0 0,16 0 0 0,0 0 0-2,0 0-907 2</inkml:trace>
    </iact:actionData>
  </iact:action>
  <iact:action type="add" startTime="82983">
    <iact:property name="dataType"/>
    <iact:actionData xml:id="d20">
      <inkml:trace xmlns:inkml="http://www.w3.org/2003/InkML" xml:id="stk20" contextRef="#ctx0" brushRef="#br0">12758 16777 800 0,'0'0'484'8,"0"0"-194"-1,0 0-120 1,0 0-72-2,0 0-44 2,0 0-22 0,23-20 2 0,-23 12 32-1,-6-4-47 0,-30 4-19 2,-5 3 0-2,-15 5 0-1,-2 0 0 2,-5 0 0 0,0 0 0 0,-1 0 0-2,3 13 0 3,7 13 0-2,11 8 0 3,7 3 0-5,5 2 0 3,1 3 0-1,14-3 0 2,11 4 0-3,5-4 0 2,0-5 0 0,0-4 0-1,34-1 0 0,6-7 0 0,4-11 0 2,4-11 0-1,8 0 0-2,-6 0 0 2,-3-25 0 0,-3-4 0 0,-11-4 0 0,-5-2 0-2,1 2 0 2,-9-4 0 0,-10-1 0-2,3-2 0 2,-6 6 0 0,2 0 0 0,-2 16 0-2,-4 1 0 2,-1 8 0 0,6-2 0 0,-8 8 0-2,3-6 0 2,-1-2 0 0,1 0 0 0,1 5 0-2,-4 2 0 1,0 4 0 2,3 0 0-1,-3 0 0-2,0 30 0 3,0 21 0-3,0 11 0 3,0 2 0-3,0 5 0 2,0 2 0 0,6-9 0 0,-3-10 0-2,4-14 0 2,-6-19 0 0,14-11 0 0,-11-8 0-2,9 0 0 2,5 0 0 0,-15 0-111 0,-3-1-627-2</inkml:trace>
    </iact:actionData>
  </iact:action>
  <iact:action type="add" startTime="88249">
    <iact:property name="dataType"/>
    <iact:actionData xml:id="d21">
      <inkml:trace xmlns:inkml="http://www.w3.org/2003/InkML" xml:id="stk21" contextRef="#ctx0" brushRef="#br4">25166 18651 820 0,'0'0'246'8,"0"0"-88"0,0 0 28-1,0 0-70 1,0 0-10-2,0 0 44 2,8 0 8 0,-8 0-51 0,0 0-107-2,0 0 0 3,0 0 0-2,0 0 0 2,0 0 0-4,0 0 0 3,0 0 0 0,-10 0 0 0,-3-19 0-1,-1-1 0 0,-2-2 0 1,0 2 0-2,4-4 0 2,-4 4 0 0,0-7 0 0,8 3 0 0,-8-2 0-1,4-2 0 0,5 0 0 2,7-2 0-1,0-7 0-2,0-3 0 3,0-1 0-2,0-4 0 1,0-4 0-2,3 7 0 2,13-6 0 0,0-2 0-2,-5 2 0 2,5 0 0 0,2 0 0 0,-2 9 0-2,4 4 0 2,-3 3 0-1,-2 10 0 2,1 5 0-1,4 2 0-2,0 10 0 2,3-1 0 0,6 6 0 0,-26 0-315-3</inkml:trace>
    </iact:actionData>
  </iact:action>
  <iact:action type="add" startTime="88933">
    <iact:property name="dataType"/>
    <iact:actionData xml:id="d22">
      <inkml:trace xmlns:inkml="http://www.w3.org/2003/InkML" xml:id="stk22" contextRef="#ctx0" brushRef="#br4">25402 18519 822 0,'0'0'432'5,"0"0"-132"3,0 0-132 0,0 0-78 0,0 0-20-2,0 0-6 2,3 27-30 0,-2-28-18 0,8-33 4 0,-6-12 11-2,-2-9-31 3,12-9 0-2,-5-10 0 1,3-5 0-2,-2 0 0 3,7 3 0-2,-9 15 0 1,9 8 0-2,-13 14 0 5,-2 12 0-4,2 14 0 2,6 8 0-4,-7 2 0 2,-2 3 0 1,0 0 0 0,2 0 0-2,3 0 0 2,3 0 0 0,0 5 0 0,8 27 0-2,-5 3 0 2,8 11 0 0,1 2 0 0,1 6 0-2,-4-2 0 2,2 10 0 0,1-3 0 0,-2 0 0-2,-2-2 0 3,-1-10 0-2,-7-8 0 1,-4-14 0-2,9-1 0 2,-13-8 0 0,3-4 0-1,1-2 0 0,-4-1 0 1,0-4 0 0,0 1 0-2,3 1 0 2,-3 1 0 0,10-6 0 0,-10-2 0 0,3 0 0-2,2 0 0 2,8-6 0 0,3-30 0 0,7-14 0-2,-12-14 0 3,5-7 0-2,0-8 0 1,0 0 0-2,-4 3 0 2,1 14 0 0,-9 15 0-2,-1 17 0 2,-3 17 0 0,9 2 0-1,-6 8 0-1,-3 0 0 2,4 3-45 1,0 0-539-1,2 0-618-2</inkml:trace>
    </iact:actionData>
  </iact:action>
  <iact:action type="add" startTime="89683">
    <iact:property name="dataType"/>
    <iact:actionData xml:id="d23">
      <inkml:trace xmlns:inkml="http://www.w3.org/2003/InkML" xml:id="stk23" contextRef="#ctx0" brushRef="#br4">26162 18413 928 0,'0'0'270'9,"0"0"-132"-5,0 0 32 4,0 0-36 0,0 0-52-2,0 0 18 2,117-77-6 0,-97 60-52 0,-12 4-30-2,3-4-8 2,-11 5-4 0,0-1-6 0,0 7-30-1,0 0-40 0,-29 1-26 1,2 3 42 0,-10 2 20 0,10 0 6-2,-5 0 34 3,7 19 16-1,6 11 16 0,5 2 10-3,4 1-14 3,7 3 22 0,3 1 4-2,0-4 8 2,0-4-8 0,0-9 6 0,26-3-31-1,-6-9-29 1,16-2 0 0,-11-5 0 0,-5-1 0-3,1 0-17 4,-5 8-91-1,-16-8-146 0,0 0-386-2</inkml:trace>
    </iact:actionData>
  </iact:action>
  <iact:action type="add" startTime="90170">
    <iact:property name="dataType"/>
    <iact:actionData xml:id="d24">
      <inkml:trace xmlns:inkml="http://www.w3.org/2003/InkML" xml:id="stk24" contextRef="#ctx0" brushRef="#br4">26701 18297 198 0,'0'0'484'7,"0"0"-312"0,0 0 4 1,0 0-50-2,0 0-36 2,0 0-6 0,0 0-22 0,-61-25 18 0,32 25 34-2,1 0-8 2,4 0-12 0,-8 17-14-2,7 6-14 2,2 1-26 1,11 3-8-2,5 1-12-1,7-4-8 2,0-1-12 0,7-4-18 0,25-7 14-2,-4-4 4 2,5-8 0 0,-7 0 8 0,-1 0-2-2,-8-13-6 2,-1-19-2 0,0 0-2 0,-11-9 2-1,0 0 2 0,1 7 0 1,-6 8 2 0,0 13-2-2,0 1 4 2,0 12-4 1,0 0 0-2,0 0 21-1,0 17-21 2,0 19 0 0,0 12 0 0,0 11 0-2,0 12 0 2,0 4 0 1,0 6 0-1,-9 1 0-2,-1-9 0 2,-4-4 0 0,-1-3 0 0,-2-10 0-2,5-7 0 2,-7-17 0 0,-1-15 0 0,3-10 0-2,-6-7 0 1,-1 0-5 2,-9-37-175-1,29 10-160-2,-9 0-394 2</inkml:trace>
    </iact:actionData>
  </iact:action>
  <iact:action type="add" startTime="92331">
    <iact:property name="dataType" value="strokeEraser"/>
    <iact:actionData xml:id="d25">
      <inkml:trace xmlns:inkml="http://www.w3.org/2003/InkML" xml:id="stk25" contextRef="#ctx0" brushRef="#br5">31688 22479 756 0,'0'0'1116'8,"0"0"-952"-1,0 0-153 1,0 0-11-1,0 0 0 1,0 0 0 0,-9-52 0-1,9 45-255 0,0 2-569 0</inkml:trace>
    </iact:actionData>
  </iact:action>
  <iact:action type="add" startTime="92669">
    <iact:property name="dataType" value="strokeEraser"/>
    <iact:actionData xml:id="d26">
      <inkml:trace xmlns:inkml="http://www.w3.org/2003/InkML" xml:id="stk26" contextRef="#ctx0" brushRef="#br5">32058 22415 938 0,'0'0'132'7,"0"0"-132"1,0 0 0-3,0 0-154 4,0 0-715-1</inkml:trace>
    </iact:actionData>
  </iact:action>
  <iact:action type="remove" startTime="92916">
    <iact:property name="style" value="instant"/>
    <iact:actionData xml:id="d27" ref="#d22"/>
  </iact:action>
  <iact:action type="add" startTime="92935">
    <iact:property name="dataType" value="strokeEraser"/>
    <iact:actionData xml:id="d28">
      <inkml:trace xmlns:inkml="http://www.w3.org/2003/InkML" xml:id="stk27" contextRef="#ctx0" brushRef="#br5">32332 22476 996 0,'0'0'788'22,"0"0"-562"-22,0 0-189 1,0 0-37 5,0 0 0 2,0 0 0-1,19 12 0 0,-19-6 0 2,0-4-227-1,0-2-687-2</inkml:trace>
    </iact:actionData>
  </iact:action>
  <iact:action type="remove" startTime="93320">
    <iact:property name="style" value="instant"/>
    <iact:actionData xml:id="d29" ref="#d21"/>
  </iact:action>
  <iact:action type="add" startTime="93339">
    <iact:property name="dataType" value="strokeEraser"/>
    <iact:actionData xml:id="d30">
      <inkml:trace xmlns:inkml="http://www.w3.org/2003/InkML" xml:id="stk28" contextRef="#ctx0" brushRef="#br5">31813 22496 72 0,'0'0'1084'21,"0"0"-942"-20,0 0 46 1,0 0-38 4,0 0-54 2,0 0-18-1,-18-17-6 1,16 17-42-2,2 0-20 2,0 0-10 0,0 0-18 0,0 0-176-2,0 0-528 2</inkml:trace>
    </iact:actionData>
  </iact:action>
  <iact:action type="remove" startTime="93800">
    <iact:property name="style" value="instant"/>
    <iact:actionData xml:id="d31" ref="#d23"/>
  </iact:action>
  <iact:action type="add" startTime="93819">
    <iact:property name="dataType" value="strokeEraser"/>
    <iact:actionData xml:id="d32">
      <inkml:trace xmlns:inkml="http://www.w3.org/2003/InkML" xml:id="stk29" contextRef="#ctx0" brushRef="#br5">32913 22681 1408 0,'0'0'260'21,"0"0"-62"-20,0 0-64 2,0 0-126 2,0 0-8 2,0 0-46 2,17 3-110-2,-17-3-314 0,0 0-866 0</inkml:trace>
    </iact:actionData>
  </iact:action>
  <iact:action type="remove" startTime="94161">
    <iact:property name="style" value="instant"/>
    <iact:actionData xml:id="d33" ref="#d24"/>
  </iact:action>
  <iact:action type="add" startTime="94179">
    <iact:property name="dataType" value="strokeEraser"/>
    <iact:actionData xml:id="d34">
      <inkml:trace xmlns:inkml="http://www.w3.org/2003/InkML" xml:id="stk30" contextRef="#ctx0" brushRef="#br5">33322 22792 1180 0,'0'0'170'20,"0"0"-90"-20,0 0-80 9,0 0-136-8,0 0-222 6,0 0-571 1</inkml:trace>
    </iact:actionData>
  </iact:action>
  <iact:action type="add" startTime="96979">
    <iact:property name="dataType"/>
    <iact:actionData xml:id="d35">
      <inkml:trace xmlns:inkml="http://www.w3.org/2003/InkML" xml:id="stk31" contextRef="#ctx0" brushRef="#br3">25292 18826 1058 0,'0'0'206'7,"0"0"-92"1,0 0-38 0,0 0-26-2,0 0 18 3,0 0 6-2,0 0 34-1,-15-19 22 2,12 2-22 0,-7 5-53 0,4-8-55 0,-7 3 0-2,3-5 0 3,-7-3 0-2,-3-1 0-1,4 2 0 2,8-5 0 1,-8 1 0-2,3-3 0 2,5 1 0-4,5-4 0 3,-6-1 0 1,9 5 0-4,0 3 0 3,0-8 0 1,0-1 0-1,0-4 0 0,16 6 0-2,1-2 0 2,2 0 0-1,-3 2 0 2,2-1 0-3,-4-1 0 2,6 2 0 0,1 3 0 0,5 6 0-2,-3 8 0 2,0 2 0 0,-2 15 0 0,-17 0-45-3,-4 0-1795 4</inkml:trace>
    </iact:actionData>
  </iact:action>
  <iact:action type="add" startTime="97617">
    <iact:property name="dataType"/>
    <iact:actionData xml:id="d36">
      <inkml:trace xmlns:inkml="http://www.w3.org/2003/InkML" xml:id="stk32" contextRef="#ctx0" brushRef="#br3">25559 18665 1072 0,'0'0'244'7,"0"0"-86"0,0 0-14 1,0 0-32 0,0 0-6 0,37-143-20 0,-30 90-38-2,7-3-6 2,-7-4-24 0,6-4-1-2,-10 8-17 2,4-4 0 0,3 5 0 0,-4 7 0-2,4 15 0 2,-3 4 0 0,-7 15 0 0,3 6 0-2,-3 5 0 2,3 3 0 0,-3 0 0 0,2 0 0-2,6 0 0 1,-5 0 0 1,1 13 0 0,10 11 0-1,-4 0 0 0,3 10 0 2,-6 6 0-1,10 8 0-3,2 5 0 4,2 3 0-1,2-2 0 0,-6-7 0 0,-1-2 0-2,4-1 0 2,-12 0 0 0,9-3 0 0,-1-1 0-2,-9-10 0 2,6 7 0 0,-6-12 0-3,2-5 0 4,-4-6 0-2,-5-5 0 2,0-6 0-3,2-1 0 2,1-2 0 0,-3 0 0 0,8 0 0-3,-8 0 0 3,5 0 0 1,0-22 0-1,8-18 0 0,3-13 0-2,-5-12 0 2,5-4 0 0,5-4 0-2,-3-1 0 2,0 4 0 0,2 2 0 0,-13 6 0-2,6 10 0 2,3 7 0 0,-8 11 0 0,-1 11 0-2,3 9 0 1,0 11 0 1,-10 3 0 0,6 0-893 1</inkml:trace>
    </iact:actionData>
  </iact:action>
  <iact:action type="add" startTime="98321">
    <iact:property name="dataType"/>
    <iact:actionData xml:id="d37">
      <inkml:trace xmlns:inkml="http://www.w3.org/2003/InkML" xml:id="stk33" contextRef="#ctx0" brushRef="#br3">26335 18469 1084 0,'0'0'286'7,"0"0"-80"1,0 0-62 1,0 0-74-4,0 0-20 4,0 0-14-1,0 0-4 0,105-25-18 0,-98 2 8-2,6 2-8 1,-10-3-10 1,-3 7-4-2,0-3 0 2,0 0-4 0,0 7 2 0,-3 1-16-2,-14 7-14 2,1 5-8 1,-4 0 18-2,-4 0 22-1,3 30 0 2,-3 10 14 0,6 1 0 0,0-1 4-2,11-3 4 2,1-3 30 1,6-9 20-2,0 2-61-1,0-12-11 4,13 2 0-1,5-2 0-3,0-5 0 0,6 2 0 1,-7-4 0 2,0-3 0-1,-9-1 0-2,8-4 0 2,-16 0-229 0,0 0-465 0</inkml:trace>
    </iact:actionData>
  </iact:action>
  <iact:action type="add" startTime="98817">
    <iact:property name="dataType"/>
    <iact:actionData xml:id="d38">
      <inkml:trace xmlns:inkml="http://www.w3.org/2003/InkML" xml:id="stk34" contextRef="#ctx0" brushRef="#br3">26910 18319 578 0,'0'0'354'8,"0"0"-192"-3,0 0 58 4,0 0-86-2,0 0-20 1,0 0-2-2,-170 94-6 2,151-63 14 1,9-6-64-2,7-2 0-1,3-6-21 2,0-4-35 1,0-4 0-2,19-9 0-1,6 0 0 2,3 0 0 0,-7 0 0 0,2-29 0-2,-3-8 0 2,1-4 0 0,-4-7 0 0,2 3 0-2,-10 11 0 2,2 14 0 0,-11 12 0 0,0 8 0-2,0 0 0 2,0 0 0 0,0 15 0 0,0 20 0-2,0 14 0 2,0 10 0 1,-11 6 0-2,2 6 0-1,-7 15 0 2,9-2 0 0,-9-3 0 1,-5-7 0-3,5-12 0 2,-1-23 0 0,-6-6 0 0,3-16 0 0,-4-5 0-2,4-9 0 2,-13-3 0-1,10 0 0 0,-2-15 0 1,2-22 0 0,17 15-45 0,3 0-563-2</inkml:trace>
    </iact:actionData>
  </iact:action>
  <iact:action type="add" startTime="99477">
    <iact:property name="dataType"/>
    <iact:actionData xml:id="d39">
      <inkml:trace xmlns:inkml="http://www.w3.org/2003/InkML" xml:id="stk35" contextRef="#ctx0" brushRef="#br3">27340 18359 804 0,'0'0'182'8,"0"0"-62"-3,0 0 42 3,0 0-66 1,0 0 20-1,0 0-18-3,-181 105-2 3,147-81-16 0,14-1-8 0,4-1 14-2,9-1-28 2,7-5-28 0,0 4-18 0,0-7-12-2,20-1-52 3,3-7-2-2,11-5 36 1,-7 0 18-2,7 0 6 2,-8-30-6 0,-6-14 0 0,-3 0-2-1,-9-1-4 0,3 12 4 2,-9 9-6-2,-2 17-16-1,0 7-8 2,0 0 32 1,0 2 40-2,0 27 8-1,0 4-14 2,0 7-12 0,-2-9-8 0,-1-1-10-2,-5-4-4 3,8 0-2-2,0-2-20 1,0-1-76-2,0-6-188 2,0-17-160 0,0 0-564 0</inkml:trace>
    </iact:actionData>
  </iact:action>
  <iact:action type="add" startTime="100019">
    <iact:property name="dataType"/>
    <iact:actionData xml:id="d40">
      <inkml:trace xmlns:inkml="http://www.w3.org/2003/InkML" xml:id="stk36" contextRef="#ctx0" brushRef="#br3">27701 17939 980 0,'0'0'360'6,"0"0"-108"-1,0 0-100 4,0 0-90-2,0 0 12 1,-16 207 10-2,-1-132-24 2,-2 10-37 0,-3 4-23 0,-1-2 0-2,4-6 0 2,4 0 0 0,0-23 0 0,4-13 0 1,11-22 0-4,0-15 0 3,0-8 0 0,0 0-91-2,0-8-483 2,0-15-98 0</inkml:trace>
    </iact:actionData>
  </iact:action>
  <iact:action type="add" startTime="100289">
    <iact:property name="dataType"/>
    <iact:actionData xml:id="d41">
      <inkml:trace xmlns:inkml="http://www.w3.org/2003/InkML" xml:id="stk37" contextRef="#ctx0" brushRef="#br3">27782 18457 780 0,'0'0'620'7,"0"0"-400"-1,0 0-90 1,0 0 14 0,-161-5-56 1,100 5-38 1,5 0-35-3,7 0-15 1,18 0 0 1,11 0-9-2,20 0-115 2,0 0-658 0</inkml:trace>
    </iact:actionData>
  </iact:action>
  <iact:action type="add" startTime="100602">
    <iact:property name="dataType"/>
    <iact:actionData xml:id="d42">
      <inkml:trace xmlns:inkml="http://www.w3.org/2003/InkML" xml:id="stk38" contextRef="#ctx0" brushRef="#br3">28010 18593 1638 0,'0'0'272'8,"0"0"-135"0,0 0-137-1,0 0 0-1,0 0 0 2,0 0 0 0,3 103 0 0,-3-103 0-3,0 0 0 3,8 0-217 1,-8 0-969-2</inkml:trace>
    </iact:actionData>
  </iact:action>
  <iact:action type="add" startTime="100790">
    <iact:property name="dataType"/>
    <iact:actionData xml:id="d43">
      <inkml:trace xmlns:inkml="http://www.w3.org/2003/InkML" xml:id="stk39" contextRef="#ctx0" brushRef="#br3">28026 18264 746 0,'0'0'96'8,"0"0"-16"-2,0 0-28 0,0 0-52 2,0 0-32 0,0 0-426 0</inkml:trace>
    </iact:actionData>
  </iact:action>
  <iact:action type="add" startTime="100971">
    <iact:property name="dataType"/>
    <iact:actionData xml:id="d44">
      <inkml:trace xmlns:inkml="http://www.w3.org/2003/InkML" xml:id="stk40" contextRef="#ctx0" brushRef="#br3">28026 18264 936 0,'191'82'354'7,"-191"-82"-130"1,0 0 26-4,0 0-70 4,17 148-77 1,-5-120-103-1,-8 6 0-3,4 3 0 4,0-3 0-1,-3-4 0 0,-2-5 0-2,-3-5 0 2,1-14 0-1,8-1 0 1,-6-5 0-1,1 0 0 1,12 0 0 0,4-14 0 0,-1-17 0-2,3-5 0 2,-2-3 0 0,-1 0 0 0,-2 4 0-2,-11 4 0 2,-2 7 0 0,7 4 0 0,-9 3 0-3,9 5 0 4,-1 7 0-1,-3 3 0-1,5 2-579-1,-12 0-889 2</inkml:trace>
    </iact:actionData>
  </iact:action>
  <iact:action type="add" startTime="101292">
    <iact:property name="dataType"/>
    <iact:actionData xml:id="d45">
      <inkml:trace xmlns:inkml="http://www.w3.org/2003/InkML" xml:id="stk41" contextRef="#ctx0" brushRef="#br3">28697 18494 728 0,'0'0'524'7,"0"0"-362"0,0 0-38 1,0 0-100-2,0 0-18 2,0 0-4 0,108-84-2 0,-108 57 4-2,0 3-8 2,0 11 0 0,-20 3-14 1,-16 10-4-4,-2 0 16 4,-1 0 6-2,3 23 26 1,-2 9 60-2,11 4 12 2,3 1-2 0,13 1 18 0,4-1-7-2,7-6-107 2,0 2 0 2,0 1 0-3,27-6 0-1,5-2 0 2,9-9 0 0,2-6 0 0,9-11 0-2,-8 0-103 2,-35-17-233 0,-4-11-516 0</inkml:trace>
    </iact:actionData>
  </iact:action>
  <iact:action type="add" startTime="102245">
    <iact:property name="dataType"/>
    <iact:actionData xml:id="d46">
      <inkml:trace xmlns:inkml="http://www.w3.org/2003/InkML" xml:id="stk42" contextRef="#ctx0" brushRef="#br3">29527 18668 294 0,'0'0'982'6,"0"0"-786"1,0 0-62 1,0 0-52 0,0 0-30-2,0 0 40 3,0 14 14-2,0-47 3 2,0-13-109-4,0-12 0 3,0-15 0 0,2-8 0 0,14-9 0-2,-2 4 0 2,7 11 0 0,-6 17 0 0,-1 14 0-2,-7 17 0 2,6 10 0 0,-3 6 0 0,3 5 0-2,-6 6 0 3,11 0 0-2,-2 0 0 2,7 3 0-4,1 25 0 4,5 2 0-2,-1 16 0 2,-5-4 0-4,-5 3 0 4,-4-3 0-1,-14-5 0 0,0-3 0-2,0-9 0 1,0-3 0 2,-32-7 0-1,2-5 0-3,-11-1 0 3,1 2 0 1,0-4 0-1,7 3 0-2,13-3 0 2,13 1 0 0,-2-3 0 0,9 3 0-3,0 3 0 4,0 14 0-1,29 0 0 0,1 7 0-2,11 0 0 2,-2 0 0 0,-4-3 0 0,-9-9 0-2,0-2 0 2,-14-4 0 0,-1-5 0 0,-8 0 0-3,-3-4 0 4,0-5 0-2,0 0-759 2</inkml:trace>
    </iact:actionData>
  </iact:action>
  <iact:action type="add" startTime="102851">
    <iact:property name="dataType"/>
    <iact:actionData xml:id="d47">
      <inkml:trace xmlns:inkml="http://www.w3.org/2003/InkML" xml:id="stk43" contextRef="#ctx0" brushRef="#br3">30094 18563 1078 0,'0'0'414'8,"0"0"-204"-1,0 0-50 2,0 0-98-4,0 0-40 4,0 0-22-2,0 0-6 2,128-139 6-4,-128 115 0 3,0 0-14 0,0 16-22 0,-21 3-2-1,-6 5 6 0,-5 0 18 2,4 0 12-2,4 7 2-1,-5 16 10 2,10 5-2 0,10 0 22 0,-2 5 42-2,11-1 36 2,0 4-93 0,0 1-15 0,0-4 0-2,13 4 0 4,10-5 0-3,0-13 0 1,8-8 0-2,-8-5 0 2,4-6 0 0,2 0 0-1,-1 0 0 0,1-26 0 1,-26 12-321 0,-3 1-393 0</inkml:trace>
    </iact:actionData>
  </iact:action>
  <iact:action type="add" startTime="103280">
    <iact:property name="dataType"/>
    <iact:actionData xml:id="d48">
      <inkml:trace xmlns:inkml="http://www.w3.org/2003/InkML" xml:id="stk44" contextRef="#ctx0" brushRef="#br3">30684 18393 844 0,'0'0'462'6,"0"0"-304"2,0 0-68-2,0 0-26 2,0 0 2 0,0 0 20 0,-120 15-26-2,92-6-24 3,5 1 2-2,6 3 22 2,4 2 14-4,5 2-65 3,8 5-9 1,0 3 0-2,0 2 0-1,0 7 0 2,18-2 0 0,1 0 0 0,-11-8 0-2,1 2 0 2,-6-4 0 0,-3-5 0 0,0 3 0-2,0-9 0 2,-29-2 0 0,-2-9 0 0,-2 0 0-2,-6 0 0 3,27-15-23-2,4 2-505 2</inkml:trace>
    </iact:actionData>
  </iact:action>
  <iact:action type="add" startTime="103737">
    <iact:property name="dataType"/>
    <iact:actionData xml:id="d49">
      <inkml:trace xmlns:inkml="http://www.w3.org/2003/InkML" xml:id="stk45" contextRef="#ctx0" brushRef="#br3">30781 18469 830 0,'0'0'428'7,"0"0"-200"0,0 0 8 1,0 0-76 0,0 0-48 0,0 0-59-2,32 149-53 2,-12-133 0 0,1-6 0 0,-1-10 0-2,8 0 0 2,3 0 0 0,-3-26 0 0,-3-5 0-2,-9-2 0 2,-3 1 0 0,-11 12 0 0,-2 12 0-2,0 6 0 1,0 2-7 1,0 0 3 1,0 0 4-3,0 10 11 2,0 21-11 0,-2 12 0 0,-9 8 0-2,6 7 0 2,5 4 0-1,0-12 0 3,0-16 0-6,0-21-63 6,0-13-119-3,11 0-202 1,-4-9-204-2</inkml:trace>
    </iact:actionData>
  </iact:action>
  <iact:action type="add" startTime="104285">
    <iact:property name="dataType"/>
    <iact:actionData xml:id="d50">
      <inkml:trace xmlns:inkml="http://www.w3.org/2003/InkML" xml:id="stk46" contextRef="#ctx0" brushRef="#br3">31352 17980 956 0,'0'0'428'5,"0"0"-166"3,0 0-116 0,0 0-84 0,0 0-6-1,3 146-10 1,-14-89 2-1,3 7-5 1,-2 8-43-2,-1 9 0 2,2 13 0 0,2-4 0 0,4-15 0-2,-2-15 0 3,5-29 0-2,0-17 0 2,0-14 0-4,0 0-77 3,15-26-325 1,-5 1-62-2,-3 1-486-1</inkml:trace>
    </iact:actionData>
  </iact:action>
  <iact:action type="add" startTime="104681">
    <iact:property name="dataType"/>
    <iact:actionData xml:id="d51">
      <inkml:trace xmlns:inkml="http://www.w3.org/2003/InkML" xml:id="stk47" contextRef="#ctx0" brushRef="#br3">31713 18070 902 0,'0'0'290'8,"0"0"-44"-1,0 0-110 0,0 0-54 0,5 194 18 1,-5-129 30 1,0 6 6-3,0 10-111 1,0 1-25 2,0-5 0-2,0-9 0 1,-11-12 0-1,11-13 0 0,0-22 0 1,0-12 0 0,0-9 0-2,0 0-127 3,0-2-493-2,0-21-116 2</inkml:trace>
    </iact:actionData>
  </iact:action>
  <iact:action type="add" startTime="104967">
    <iact:property name="dataType"/>
    <iact:actionData xml:id="d52">
      <inkml:trace xmlns:inkml="http://www.w3.org/2003/InkML" xml:id="stk48" contextRef="#ctx0" brushRef="#br3">31858 18464 884 0,'0'0'260'7,"0"0"-16"-1,0 0-58 3,-178-12-102-2,121 9-48 0,14-2-20 0,4 1-14 1,14 4-2 0,9 0-28 0,16 0-172-2,0 0-706 2</inkml:trace>
    </iact:actionData>
  </iact:action>
  <iact:action type="add" startTime="105282">
    <iact:property name="dataType"/>
    <iact:actionData xml:id="d53">
      <inkml:trace xmlns:inkml="http://www.w3.org/2003/InkML" xml:id="stk49" contextRef="#ctx0" brushRef="#br3">32135 19028 670 0,'0'0'460'7,"0"0"-218"1,0 0 0 0,107-152-80-2,-89 66-40 2,-2-8-32 0,-16-15-31 0,0-6-59-2,0 2 0 2,0 9 0 0,-18 12 0 0,-21 11 0-2,-4 12 0 1,-7 19 0 2,-6 6 0-4,31 40-171 3,6 4-571 1</inkml:trace>
    </iact:actionData>
  </iact:action>
  <iact:action type="add" startTime="106906">
    <iact:property name="dataType"/>
    <iact:actionData xml:id="d54">
      <inkml:trace xmlns:inkml="http://www.w3.org/2003/InkML" xml:id="stk50" contextRef="#ctx0" brushRef="#br3">32628 18494 550 0,'0'0'520'5,"0"0"-280"3,0 0-2 0,0 0-62-1,0 0-58 0,0 0 10 0,0 8-51 2,13-5-77-2,10 1 0 0,5-2 0 0,5 1 0 1,6-3 0 1,2 0 0-4,-4 0 0 3,0 0 0 1,3 0 0-2,-1-17 0-1,-11-3 0 2,4 0 0 0,-18 3 0 1,4-2 0-4,-5-2 0 3,-3-9 0 0,3 3 0 0,-9-4 0-2,8-6 0 2,-12-1 0 0,0 1 0 1,0-6 0-3,0 4 0 2,0-1 0-1,-15 6 0 1,7 3 0-2,-8 6 0 3,0 6 0-1,9-1 0 0,-11-3 0-2,7-1 0 1,-1-3 0 1,-8-3 0 1,2-1 0-3,2 3 0 2,3 0 0 0,3 9 0 0,7 9 0-2,3 3 0 1,0 0 0 2,0 4 0-1,-1-2 0 0,1 5 0-2,-9-5 0 2,6-3 0-1,2-4 0 1,-5 7 0-2,6-2 0 2,-7 2 0 0,7 2 0-2,0 3 0 3,0 0 0-1,0 0 0 0,-3 0 0-3,3 0 0 3,-3 0 0 0,3 0 0 0,-4 0 0-1,1 0 0 0,3 0 0 2,-13 8 0-1,8 16 0-2,-8 4 0 2,3 8 0 0,1-1 0 0,1 12 0 0,-4-12 0-2,8 2 0 2,1-10 0 0,-1-10 0-2,4-2 0 2,0-13 0-1,0 2 0 2,0-4 0-4,0 0 0 4,0 0 0-2,0 0 0 1,0 0 0-1,0 0 0 0,0-6 0 2,0-22 0-1,7-13 0-2,-3-3 0 2,8-4 0 0,-4 1 0 0,1 11 0-2,-2 8 0 2,6 11 0 0,-10 5 0 0,-1 10 0-2,5-1 0 2,0 3 0 0,-5 0 0 0,5 0 0-3,9 0 0 4,1 3 0-1,6 16 0 0,5 1 0-2,4 2 0 2,-5 1 0 0,4-4 0 0,-1-2 0-2,-1-2 0 2,-8-8 0 0,-11-3 0-1,0-4 0 1,-3 0 0-1,-1 0 0 0,-6 0 0 2,0 0 0-4,0 3 0 4,0-3 0-2,-13 3-35 2,-5-3-1775-3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6-28T04:36:03.459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663">
    <iact:property name="dataType"/>
    <iact:actionData xml:id="d0">
      <inkml:trace xmlns:inkml="http://www.w3.org/2003/InkML" xml:id="stk0" contextRef="#ctx0" brushRef="#br0">18815 4666 754 0,'-39'-24'202'7,"6"11"-188"-1,-8-11-4 2,-2-1 100 1,-18-3-44-2,-6 2-58-1,-11-4 6 2,-10 1 34 0,-4-4 24 0,-12-3 2-2,-16-4 48 2,-11 6-30 0,-10 4-22 0,-5 7-38-2,-18 4-22 2,-17 4-4 1,-18 4 4-2,-16 3 6-1,-13-1 4 2,-10 0 4 0,-13 5 10 0,-1-7-4 0,-4 4-20-2,8 7-2 3,-3 0-2-2,-7 22 0-1,-3 32-2 2,-7 20 0 0,-9 13-4 0,2 16 2-2,8 10 2 2,9 14 0 0,13 8 0 1,12 8 2-3,11 8-2 2,-1 10-2-1,5 8 4 1,2 15-6-2,-1 5 2 2,4 8 0 0,13 6 4 0,-2-2 12-1,21 15-4 0,13 21 2 2,16 12-10-2,14 22 0 2,29 18-6-4,18 6 2 3,27 3-2 1,23 5 2-3,24 1 2 1,11 11 0 1,6 11 10 0,0 12 2-2,22-2 11 3,20-6-27-2,22-2 0 1,16-5 0 0,28 5 0-2,17 4 0 2,20 3 0 0,32-14 0-2,10-16 0 2,23-18 0 1,15-25 0-1,4-15 0-3,24-19 0 5,1-15 0-4,14-16 0 2,13-14 0-2,16-3 0 2,33-4 0 1,10-2 0-2,12-7 0 0,-1-10 0 1,0-14 0 0,11-17 0-1,-1-18 0 1,25-16 0-2,-1-24 0 2,17-26 0 0,-8-22 0-1,-8-20 0 0,11 0 0 2,4 0 0-2,5-20 0-1,-4-9 0 3,-9-9 0-2,-31-22 0 2,-10-27 0-3,-11-31 0 1,10-40 0 1,-25-42 0 0,-6-38 0-2,-23-40 0 3,-31-28 0-2,-26-15 0 1,-15-2 0-2,-24 4 0 2,-6-11 0 0,-13-18 0 0,-8-32 0-2,-22-33 0 2,-11-10 0 1,-18-12 0-2,-28-2 0-1,-20-14 0 2,-32 5 0 0,-25 16 0 0,-18 25 0-2,-16 21 0 3,-48 13 0-2,-36-1 0 2,-20 8 0-3,-22 15 0 2,-18 14 0-1,-5 15 0 1,-16 3 0-2,-12 5 0 2,-9 7 0 0,-25 25 0 0,-27 34 0-2,-27 34 0 2,-20 32 0 0,-4 25 0 0,-14 14 0-2,-1 10 0 2,-2 8 0 0,-19 4 0 0,-4 4 0-1,-30-1 0 1,-13-1 0-1,-7 7 0 2,14 18 0-4,-5 21 0 4,-8 26 0-1,-10 28 0-1,-15 17 0-1,17 0 0 2,18 32 0 0,22 21 0 0,8 22 0-1,12 16 0 0,1 16 0 2,-1 8 0-2,15 7 0-1,1 11 0 2,20 14 0 0,20 9 0 0,15 19 0-2,10 13 0 2,10 23 0 0,20 20 0 0,17 16 0-2,17 21 0 3,13-3 0-2,16 13 0 1,14 3 0-2,14 1 0 2,12 13 0 1,14 0 0-2,14 3 0-1,16 5 0 2,14-9 0 1,24 2 0-2,8 0 0-1,15-4 0 2,10 8 0 0,13 4 0 0,0-1 0-2,36-5 0 3,21-11 0-2,21-6 0 2,25-14 0-4,14 0 0 4,21-3 0-2,16-2 0 1,15-7 0-2,15 2 0 3,13-10 0-2,15-11 0 1,7-6 0-1,21-16 0 0,1-12 0 1,1-11 0 0,15-13 0-2,1-8 0 2,10-4 0 0,22-9 0 0,-2-9 0-2,9-22 0 2,2-14 0 0,-11-19 0 0,-1-21 0-1,5-10 0 1,-8-11 0 0,2-9 0-1,8-3 0 0,-6-1 0 0,9-1 0 1,-13-5 0 0,-5-7 0-2,-2-11 0 2,1-14 0 1,6 0 0-2,13-20 0-1,2-31 0 2,-11-14 0 0,9-17 0 0,-18-15 0-2,-13-12 0 2,-3-6 0 0,-7-4 0 0,2 5 0-2,8-16 0 3,11-7 0-2,-12-18 0 1,3-11 0-2,-9 1 0 2,-5 2 0 0,-16 0 0 0,-14-5 0-2,-15-16 0 2,4-31 0 0,-14-36 0 0,-2-39 0-2,-13-38 0 2,-16-12 0 0,-8-15 0 0,-11 2 0-2,-27 1 0 2,-18 4 0 0,-20-1 0 1,-11 3 0-3,-23 6 0 2,-18 7 0-1,-30-8 0 1,-2-11 0-2,-41-19 0 2,-39-13 0 0,-37 7 0 0,-19 19 0-2,-32 31 0 2,-34 20 0 0,-11 24 0 0,-15 3 0-2,-14 13 0 2,-11 8 0 0,-11 5 0 0,-14-2 0-2,-6 9 0 2,-2 5 0 1,-5 14 0-1,220 189 0 0,11 16-247-2</inkml:trace>
    </iact:actionData>
  </iact:action>
  <iact:action type="add" startTime="8895">
    <iact:property name="dataType"/>
    <iact:actionData xml:id="d1">
      <inkml:trace xmlns:inkml="http://www.w3.org/2003/InkML" xml:id="stk1" contextRef="#ctx0" brushRef="#br0">23077 3662 962 0,'0'0'360'8,"0"0"-44"-1,0 0-40-1,0 0-143 3,0 0-133-2,0 0 0 1,0 0 0-2,-9-125 0 2,9-1 0 0,12-22 0 0,5-25 0-2,-1-3 0 2,-9 4 0 0,2 24 0 0,-9 43 0-2,7 41 0 2,4 36 0 2,-4 28 0-4,13 0 0 0,3 64 0 2,16 39 0 0,5 36 0 0,10 18 0 0,3 6 0-1,3-8 0 0,4-9 0 2,-3-14 0-3,-5-17 0 1,-15-19 0 1,-5-34 0 0,-26-30 0-2,0-20 0 3,-7-12 0-2,4-13 0 2,6-55 0-4,8-33 0 3,-5-25 0 0,-5-23 0 0,4-9 0-2,-15 4 0 3,0 16 0-2,0 29 0 1,0 32 0-1,0 32 0 1,13 21 0-1,1 15 0 2,14 9 0-4,-2 9 0 3,-10 21 0 0,-2 7-1717 0</inkml:trace>
    </iact:actionData>
  </iact:action>
  <iact:action type="add" startTime="9414">
    <iact:property name="dataType"/>
    <iact:actionData xml:id="d2">
      <inkml:trace xmlns:inkml="http://www.w3.org/2003/InkML" xml:id="stk2" contextRef="#ctx0" brushRef="#br0">24589 3246 774 0,'0'0'578'6,"0"0"-300"0,0 0-56 2,0 0-72 0,0 0-105 0,0 0-45-2,-199 27 0 2,124 21 0 0,1 14 0 0,23 5 0-2,11 0 0 2,14 1 0 0,20 0 0 0,6-7 0-2,0-7 0 3,52-14 0-2,12-26 0 1,17-14 0-2,-4-6 0 3,-11-39 0-2,-9-12 0 1,-27-7 0-2,-15-1 0 2,-15-3 0 1,0 3 0-2,0 4 0-1,-25 3 0 2,8 41 0 0,11 8-421 1</inkml:trace>
    </iact:actionData>
  </iact:action>
  <iact:action type="add" startTime="9918">
    <iact:property name="dataType"/>
    <iact:actionData xml:id="d3">
      <inkml:trace xmlns:inkml="http://www.w3.org/2003/InkML" xml:id="stk3" contextRef="#ctx0" brushRef="#br0">25383 3029 716 0,'0'0'708'5,"0"0"-466"2,0 0-40-1,0 0-23 3,0 0-179-2,0 0 0 1,23 64 0-1,-11 9 0 1,2 7 0-1,-1 12 0 2,2 6 0-4,4 12 0 4,4 3 0-2,2-1 0 1,7-13 0-2,-8-28 0 2,-1-24 0 0,8-28 0 0,-11-19 0-2,11 0 0 2,13-31 0 0,-3-22 0 0,-6 0 0-1,-3 8 0 1,-15 19 0-1,-10 18 0 1,-4 8 0-2,-3 0 0 3,0 0 0-2,10 36 0 2,-7 7 0-3,13-4 0 2,-11-7 0-1,12-19 0 2,-10-7 0-3,12-6 0 3,17 0 0-2,5 0 0 1,15-32 0-3,2-24 0 4,2-31 0-2,7-26 0 1,-2-22 0-1,-3 3 0 0,-8 17 0 2,-11 28 0-2,-12 31 0-1,-18 23 0 3,-3 19 0-1,-10 14 0 0,0 10-367-3</inkml:trace>
    </iact:actionData>
  </iact:action>
  <iact:action type="add" startTime="10433">
    <iact:property name="dataType"/>
    <iact:actionData xml:id="d4">
      <inkml:trace xmlns:inkml="http://www.w3.org/2003/InkML" xml:id="stk4" contextRef="#ctx0" brushRef="#br0">26749 3583 68 0,'0'0'1350'8,"0"0"-1094"-3,0 0-86 3,0 0-56 0,0 0-25 0,0 0-89-2,-148 32 0 2,87 25 0 0,0 8 0 0,18 0 0-2,11-4 0 2,27 4 0 0,5-5 0 0,19-15 0-2,30-11 0 2,11-24 0 0,-1-10 0 0,-2-5 0-2,-17-43 0 4,-2-11 0-4,-18-14 0 3,-1-3 0-4,-19 8 0 3,0 10 0 0,0 13 0 0,0 15 0-1,0 13 0 0,0 16 0 1,0 1-461 0,0 0-403-2</inkml:trace>
    </iact:actionData>
  </iact:action>
  <iact:action type="add" startTime="10756">
    <iact:property name="dataType"/>
    <iact:actionData xml:id="d5">
      <inkml:trace xmlns:inkml="http://www.w3.org/2003/InkML" xml:id="stk5" contextRef="#ctx0" brushRef="#br0">27005 3973 432 0,'0'0'1188'6,"0"0"-974"2,0 0-1-2,0 0-213 2,25-146 0 0,-25 110 0 0,0 10 0-2,0 9 0 2,3 0 0 0,13 0 0 0,4-5 0-2,16-3 0 2,5 3 0 0,5-1 0 0,8 12 0-2,2 11 0 3,-8 0 0-2,4 8 0 2,-14 23 0-3,-15-1 0 1,-23-18 0 1,0-12-957 0</inkml:trace>
    </iact:actionData>
  </iact:action>
  <iact:action type="add" startTime="11115">
    <iact:property name="dataType"/>
    <iact:actionData xml:id="d6">
      <inkml:trace xmlns:inkml="http://www.w3.org/2003/InkML" xml:id="stk6" contextRef="#ctx0" brushRef="#br0">27792 2877 1238 0,'0'0'278'7,"0"0"-116"2,0 0-2-4,0 213-32 3,-11-128-47 0,-5 3-81 0,0 10 0-2,3 6 0 3,4 2 0-2,6-5 0 2,-10-17 0-4,7-15 0 3,-7-22 0 0,6-22 0 0,7-11 0-2,0-11 0 2,0-3 0 0,0 0 0 0,7-8 0-2,22-19 0 2,-6-3 0 0,-2 8 0 0,-5 8-35-2,-16 11-463 3,0 3-542-2</inkml:trace>
    </iact:actionData>
  </iact:action>
  <iact:action type="add" startTime="11393">
    <iact:property name="dataType"/>
    <iact:actionData xml:id="d7">
      <inkml:trace xmlns:inkml="http://www.w3.org/2003/InkML" xml:id="stk7" contextRef="#ctx0" brushRef="#br0">27752 3810 466 0,'0'0'166'5,"0"0"-18"3,0 0 180 0,0 0 62 0,0 0-118 0,0 0-20-2,3-39-227 3,11 14-25-2,9-9 0 2,6-6 0-4,-4-7 0 4,11 0 0-2,3-2 0 2,2 4 0-4,-9 9 0 3,4 5 0 0,-1 5 0 0,-13 13 0-2,-17 9 0 3,-5 4-213-2,0 0-835 2</inkml:trace>
    </iact:actionData>
  </iact:action>
  <iact:action type="add" startTime="11657">
    <iact:property name="dataType"/>
    <iact:actionData xml:id="d8">
      <inkml:trace xmlns:inkml="http://www.w3.org/2003/InkML" xml:id="stk8" contextRef="#ctx0" brushRef="#br0">27933 3675 792 0,'0'0'654'7,"0"0"-386"0,0 0-30-2,32 152-143 3,-5-109-95 0,7-4 0-2,5-3 0 3,-12 0 0-2,7 1 0 1,-7 2 0 0,-14-27-205-2,5-1-1239 2</inkml:trace>
    </iact:actionData>
  </iact:action>
  <iact:action type="add" startTime="15375">
    <iact:property name="dataType"/>
    <iact:actionData xml:id="d9">
      <inkml:trace xmlns:inkml="http://www.w3.org/2003/InkML" xml:id="stk9" contextRef="#ctx0" brushRef="#br1">21471 16328 1208 0,'0'0'490'7,"0"0"-174"-1,0 0-283 2,0 0-33 0,0 0 0 0,0 0 0-2,0 0 0 2,-97-161 0 0,32 80 0 0,-5-9 0-2,-7-8 0 3,-4-7 0-2,-7-7 0 1,-1-3 0-2,-4-7 0 2,2-1 0 0,-2-9 0 2,9-14 0-6,-4-11 0 4,-1-6 0 0,13 0 0 0,10 5 0-2,0 9 0 2,5 10 0 0,-7 8 0 0,7 18 0-1,0 10 0 0,0 13 0 2,2 4 0-2,-5-2 0-1,4 1 0 3,-1-1 0-2,-2-4 0 2,3-4 0-4,-11 2 0 3,2-11 0 0,-8-5 0 0,-1-10 0-2,-5-7 0 2,6 9 0 0,9 9 0 0,4 13 0-2,8 10 0 2,6 4 0 0,10 3 0 0,9 6 0-2,-2 0 0 2,10 0 0 0,2-1 0 0,-2 2 0-2,2-4 0 3,-1 2 0-2,-9-1 0 2,4 2 0-4,-7-4 0 3,-5-2 0 1,-1 4 0-1,1 2 0-2,-2 6 0 1,11 10 0 1,-4 7 0 0,14 7 0-2,0 1 0 2,-1-2 0 0,-5-1 0 0,-4 1 0-2,7 7 0 2,2 5 0 0,1 12 0 0,16 10 0-2,4 3 0 3,0 5 0-2,0 2 0 1,0 0 0 0,0 0 0-2,1 31 0 3,19 5 0-1,2 9 0-3,3 12 0 3,8 18 0 1,6 16 0-2,6 23 0-1,15 14 0 2,5 9 0 0,15 7 0 0,-1 6 0-2,16 13 0 3,8 12 0-1,10 13 0-1,7 9 0-1,-6 1 0 3,5-8 0-1,-6-16 0 0,-10-13 0-1,-6-10 0-1,-8-2 0 3,6-9 0-2,-10 1 0-1,-4-6 0 2,-6 0 0 1,-14-6 0-2,0-11 0 2,-2-11 0-3,1-12 0 1,-4-3 0 1,2-1 0-2,3 4 0 3,-10 3 0-2,4 4 0 1,-13-7 0-2,0-4 0 3,-4-13 0-2,-2-7 0 2,4-7 0-4,-3-2 0 3,-7 9 0 0,8 0 0 0,-2 14 0-1,5 8 0 0,-2 3 0 1,-3-1 0 0,5 1 0-2,-2-8 0 2,1-11 0 0,-8-6 0 1,4-9 0-3,-2-7 0 1,-4-4 0 1,4-4 0 0,-1-3 0-2,-10-11 0 3,-16-14 0-2,5-4 0 2,-11-10 0-4,-1-5 0 3,0 3 0 0,0-3 0 0,0 0 0-2,0 0 0 2,0 0 0 0,0 0 0 0,0 0 0-2,0-8 0 2,0-39 0 1,-17-30 0-2,-26-26 0-1,-14-22 0 2,-7-14 0 0,-13-7 0 0,-4-6 0-2,-10 6 0 3,2 7 0-1,-8 4 0 0,10-3 0-3,-5-10 0 4,0-15 0-2,-2-9 0 2,7-14 0-4,-13-1 0 3,-6-3 0 0,0 9 0 0,-12 12 0-2,10 20 0 2,7 21 0 0,5 12 0 1,19 15 0-4,9 12 0 4,7 17 0-2,9 6 0 1,12 6 0-2,-1 1 0 3,0-6 0-2,-2-10 0 2,-12-13 0-4,-2-7 0 3,5-4 0 0,-4 1 0 0,-4 7 0-2,7 4 0 2,8 6 0 0,5-3 0 0,0-3 0-2,1-6 0 2,-2-6 0 0,1-4 0 0,-4 2 0-2,-8 2 0 2,7 0 0 0,4 7 0 0,-2 2 0-2,4 7 0 3,5 12 0-2,11 7 0 2,3 12 0-4,13 20 0 4,-3 5 0-2,7 10 0 1,1 7 0-2,-1-5 0 2,0 5 0 0,3 1 0 0,0 3 0-2,0 1 0 3,0-1 0-2,0 2 0 1,0 4 0-1,0-2 0 1,0-1 0-1,0-2 0 1,0-7 0-2,0-1 0 3,0-4 0-1,0 2 0 0,-8 1 0-3,8 9 0 3,0 2 0 2,0 3 0-4,-2 0 0 0,2 0 0 2,0 0 0 0,-3 0 0 0,0 0 0-2,-7 35 0 2,0 14 0 0,-7 21 0 0,-4 18 0-1,1 14 0 1,1 9 0 0,-2 2 0 0,2-7 0-2,6-7 0 2,5-11 0-1,4-16 0 2,4-13 0-4,0-22 0 3,0-17 0 0,0-17 0 0,0-3 0-2,0 0 0 2,9 0 0 0,11-23 0 0,9-19 0-2,-3-9 0 2,-6-11 0 0,-6-11 0 0,-7-9 0-2,-4-7 0 3,-3-8 0-2,0 0 0 1,0 0 0-2,0 14 0 3,0 18 0-2,0 23 0 2,0 20 0-4,0 14 0 3,13 8 0 0,-2 0 0 0,21 0 0-2,6 35 0 2,5 22 0 1,18 14 0-2,6 10 0-1,10 3 0 2,13-3 0 0,-6-4 0 0,0-13 0-2,-9-10 0 3,-17-19 0-2,-19-15 0 1,-27-10 0-2,-3-10 0 3,-9 0 0-2,0 0 0 2,0-5 0-4,0-17 0 3,0 4 0 1,-12 9 0-2,3 9 0-1</inkml:trace>
    </iact:actionData>
  </iact:action>
  <iact:action type="add" startTime="18187">
    <iact:property name="dataType"/>
    <iact:actionData xml:id="d10">
      <inkml:trace xmlns:inkml="http://www.w3.org/2003/InkML" xml:id="stk10" contextRef="#ctx0" brushRef="#br1">22804 15459 1314 0,'0'0'733'8,"0"0"-733"0,0 0 0-2,0 0 0 1,0 0 0 1,0 0 0 0,0 0 0-1,-160-67 0 0,87 55 0 1,-7 7 0 0,-1-5 0-2,-3 8 0 3,7-1 0-2,-2 1 0 1,21 0 0-2,16-2 0 3,21 4 0-2,4 0 0 2,17 0 0-4,0 0 0 3,0 0 0 0,33 0 0 0,31 0 0-2,16 0 0 2,1 0 0 0,-4 11 0 0,-11 6 0 0,-5-5 0-1,0-4 0 0,-4-3 0 1,-5-1 0-2,-9-4 0 3,-15 0 0-1,1 0 0-1,-20 0 0-1,2 0 0 3,-11 0 0-2,0 0 0 2,0 0 0-4,0 0 0 3,0 0 0 0,0 0 0 0,-11 3 0-2,2-1-605 2</inkml:trace>
    </iact:actionData>
  </iact:action>
  <iact:action type="add" startTime="18683">
    <iact:property name="dataType"/>
    <iact:actionData xml:id="d11">
      <inkml:trace xmlns:inkml="http://www.w3.org/2003/InkML" xml:id="stk11" contextRef="#ctx0" brushRef="#br1">22490 15250 1368 0,'0'0'498'5,"0"0"-317"3,0 0-181 0,0 0 0 0,0 0 0-2,-75 207 0 2,66-141 0 0,-7 4 0 0,3-19 0-2,6-17 0 3,7-18 0-2,0-9 0 2,0-7 0-4,0 0 0 3,0-3 0 0,7-34 0 0,10-19 0-2,4-14 0 2,-6-8 0 0,4-10 0 1,-10 10 0-3,4 10 0 2,-10 17 0-1,0 23 0 1,-3 15 0-2,0 13 0 2,0 0 0 0,0 30 0 0,0 32 0-2,-19 14 0 3,7 0 0-2,-4-14 0 2,1-15 0-4,7-20 0 4,7-15 0-1,1-7 0-1,0-5 0-1,0 0 0 2,24-35 0 0,10-8 0 0,-24 22 0-1,6 6-379 0</inkml:trace>
    </iact:actionData>
  </iact:action>
  <iact:action type="add" startTime="19253">
    <iact:property name="dataType"/>
    <iact:actionData xml:id="d12">
      <inkml:trace xmlns:inkml="http://www.w3.org/2003/InkML" xml:id="stk12" contextRef="#ctx0" brushRef="#br1">23157 15602 1728 0,'0'0'319'5,"0"0"-319"3,0 0 0 0,0 0 0 0,0 0 0-2,10 166 0 2,-12-104 0 0,-11-4 0 0,8-4 0-2,-6-9 0 2,4-11 0 0,7-14 0 0,0-12 0-2,0-3 0 2,0-5 0 0,0 0 0 1,0-5 0-4,7-32 0 3,27-20 0 0,2-10 0 0,-9 1 0-2,7 0 0 2,-8 11 0 1,-1 13 0-2,-8 11 0 0,-1 13 0 0,0 10 0 1,-6 8 0 0,4 0 0-2,-14 0 0 2,0 7-289 0</inkml:trace>
    </iact:actionData>
  </iact:action>
  <iact:action type="add" startTime="19590">
    <iact:property name="dataType"/>
    <iact:actionData xml:id="d13">
      <inkml:trace xmlns:inkml="http://www.w3.org/2003/InkML" xml:id="stk13" contextRef="#ctx0" brushRef="#br1">23642 15822 1536 0,'0'0'396'6,"0"0"-281"2,0 0-115 0,170-5 0-2,-150-10 0 2,3-8 0 0,-5 0 0 0,-11-4 0-2,-7-1 0 3,0 1 0-2,0 0 0 2,-23 8 0-4,-18 4 0 3,-2 11 0 0,-14 4 0 0,12 0 0-2,2 30 0 2,4 17 0 0,8 12 0 1,20 3 0-4,-4 4 0 7,15-4 0-6,0-10 0 1,0-7 0-1,39-13 0 3,2-13 0-1,5-11 0-1,11-8 0-1,-4 0 0 3,-9-5 0-2,-40-7 0 2,-4 4-1257-4</inkml:trace>
    </iact:actionData>
  </iact:action>
  <iact:action type="add" startTime="20947">
    <iact:property name="dataType"/>
    <iact:actionData xml:id="d14">
      <inkml:trace xmlns:inkml="http://www.w3.org/2003/InkML" xml:id="stk14" contextRef="#ctx0" brushRef="#br1">24816 15074 890 0,'0'0'494'8,"0"0"-86"-1,0 0-153-1,0 0-255 2,0 0 0 0,0 0 0 0,0 0 0-2,13-17 0 2,-10 74 0 0,2 26 0-2,-5 19 0 2,7 19 0 0,6 8 0 0,3 3 0 0,-4-6 0-2,8-13 0 2,-4-23 0 1,3-26 0-2,-2-33 0 0,-10-18 0 1,9-13 0-1,4 0 0 1,17-13 0-2,6-43 0 2,11-8 0 0,-9-15 0-2,-6 5 0 2,-6 24 0 1,-20 23 0-2,-3 15 0 2,-10 12 0-4,0 0 0 3,0 2 0 1,0 44 0-3,0 12 0 1,0 13 0 2,0-11 0-2,0-19 0 1,0-18 0-1,12-18 0 0,20-5 0 1,11 0 0-2,18-47 0 2,13-30 0 0,3-29 0 0,-3-23 0-2,0-12 0 2,-12 12 0 0,-18 20 0 0,-14 28 0 1,-10 35 0-3,-14 23 0 2,-1 20 0-1,-5 3 0-1,0 28 0 2,0 15-205 1</inkml:trace>
    </iact:actionData>
  </iact:action>
  <iact:action type="add" startTime="21510">
    <iact:property name="dataType"/>
    <iact:actionData xml:id="d15">
      <inkml:trace xmlns:inkml="http://www.w3.org/2003/InkML" xml:id="stk15" contextRef="#ctx0" brushRef="#br1">26179 15836 1092 0,'0'0'340'8,"0"0"-204"-2,0 0 86 2,0 0-38-1,-197 13-111 0,129 24-73 1,-2 8 0 0,24 6 0-2,5 4 0 2,24-4 0 0,14-4 0-2,3-7 0 2,7-6 0 0,47-6 0 0,8-14 0 1,6-11 0-4,-1-3 0 4,-16-14 0 0,-15-34 0-1,-3-10 0-2,-23-12 0 2,0 5 0-1,-10 6 0 2,0 17 0-3,0 10 0 2,0 19 0 0,0 13 0-2,0 0-691 0</inkml:trace>
    </iact:actionData>
  </iact:action>
  <iact:action type="add" startTime="21834">
    <iact:property name="dataType"/>
    <iact:actionData xml:id="d16">
      <inkml:trace xmlns:inkml="http://www.w3.org/2003/InkML" xml:id="stk16" contextRef="#ctx0" brushRef="#br1">26379 16298 1340 0,'0'0'324'5,"0"0"-36"2,0 0-193 1,0 0-95 0,41-212 0-2,-39 130 0 2,12 3 0 0,-4 10 0-2,7 13 0 2,6 18 0 0,-2 16 0 0,8 7 0-2,-5 8 0 2,15 7 0 0,5 0 0 0,-2 0 0 0,13 0 0-1,-12 11 0 0,-9 5 0 1,-10-1 0-2,-24-13 0 3,0 1-565-2</inkml:trace>
    </iact:actionData>
  </iact:action>
  <iact:action type="add" startTime="22162">
    <iact:property name="dataType"/>
    <iact:actionData xml:id="d17">
      <inkml:trace xmlns:inkml="http://www.w3.org/2003/InkML" xml:id="stk17" contextRef="#ctx0" brushRef="#br1">27163 15136 962 0,'0'0'396'8,"0"0"-74"-1,0 0-72 0,0 0-133 0,0 0-117 0,0 0 0 1,3 216 0 0,-10-124 0-2,-6 9 0 2,0 13 0 0,-10 12 0 0,2-3 0-2,-3 1 0 2,0-21 0 0,6-22 0 0,13-31 0-2,-3-28 0 3,8-19 0-2,0-3 0 1,0 0 0-2,13 0 0 2,16-23 0 0,5-1 0 0,-10-3 0-2,-11 9 0 2,-6 1 0 0,-7 0 0 0,0 11-113-2,0 6-801 2</inkml:trace>
    </iact:actionData>
  </iact:action>
  <iact:action type="add" startTime="22499">
    <iact:property name="dataType"/>
    <iact:actionData xml:id="d18">
      <inkml:trace xmlns:inkml="http://www.w3.org/2003/InkML" xml:id="stk18" contextRef="#ctx0" brushRef="#br1">27130 16061 820 0,'0'0'362'8,"0"0"-58"-1,0 0-60-1,0 0-74 2,0 0-38 0,0 0-117 0,109-173-15-2,-85 141 0 2,2-2 0 0,-1 3 0 0,4 0 0-2,7 0 0 3,-1 0 0-2,1 2 0 1,-2 7 0-2,-14 12 0 2,-20 10-187 0,0 0-581 0</inkml:trace>
    </iact:actionData>
  </iact:action>
  <iact:action type="add" startTime="22792">
    <iact:property name="dataType"/>
    <iact:actionData xml:id="d19">
      <inkml:trace xmlns:inkml="http://www.w3.org/2003/InkML" xml:id="stk19" contextRef="#ctx0" brushRef="#br1">27304 15987 1312 0,'0'0'478'7,"0"0"-221"0,0 0-257 1,127 158 0-2,-95-121 0 2,9-2 0 0,-2-3 0 0,-10-5 0-2,3-5 0 2,-12-3 0 0,-20-19 0 0,0 0-311-2</inkml:trace>
    </iact:actionData>
  </iact:action>
  <iact:action type="add" startTime="25403">
    <iact:property name="dataType"/>
    <iact:actionData xml:id="d20">
      <inkml:trace xmlns:inkml="http://www.w3.org/2003/InkML" xml:id="stk20" contextRef="#ctx0" brushRef="#br2">19097 9515 814 0,'0'0'258'5,"0"0"-36"3,0 0 38 0,0 0-72 0,0 0-10-2,0 0-51 2,0 0-127 1,-16-10 0-2,16 10 0-1,0 0 0 2,0 0 0 0,5 0 0 0,26-3 0-2,12-1 0 2,21 2 0 0,17-2 0 0,16 0 0-2,19-3 0 3,2-1 0-1,5 3 0 1,2 3 0-3,-5 2 0 2,13 0 0-1,-2 0 0 2,9 0 0-3,15 0 0 1,-7 7 0 2,5 8 0-2,5 7 0-1,-11-2 0 3,7-1 0-1,-10 1 0 0,-4-5 0-3,1-8 0 4,-1 1 0-1,1-4 0-1,-2 1 0-1,-17-2 0 3,-5 7 0-1,-7 2 0 0,5 5 0-2,17-2 0 1,3-8 0 2,5-3 0-2,7-4 0 0,-13 0 0 1,1 0 0 0,-3 0 0-1,-10 0 0-1,-3 2 0 3,-13 10 0-1,-1-4 0 0,6-6 0-3,-11 1 0 4,4-3 0-2,13 0 0 2,1 0 0-4,5 0 0 4,-14 0 0-2,4 0 0 2,-13-5 0-3,-13 2 0 2,-3 3 0-1,-12-3 0 1,-15 3 0-1,-17 0 0 0,-15-2 0 2,-6 2 0-3,-18 0 0 0,7-4 0 2,-8 4 0 0,0 0 0 0,0 0 0-2,-44 0 0 2,-21 0 0 1,-32 0 0-2,-19 0 0 0,-28-10 0 0,-24 2 0 1,-29 1 0 0,-17-1 0-2,-11-1 0 2,7-2 0 0,7-8 0 0,-2-4 0-1,8-6 0 0,8 4 0 2,13 3 0-2,3 5 0 0,7 11 0 1,6 4 0-1,-12 2 0 1,3 0 0-2,-1 0 0 2,14 0 0 0,3 0 0 0,8 0 0-2,6 0 0 2,7 2 0 0,15 2 0 0,5-4 0-2,5 0 0 2,5 0 0 0,-5 0 0 0,-3 0 0-1,5 2 0 0,7 5 0 2,3 6 0-1,-2 1 0-3,5-3 0 4,0 3 0-2,8-2 0 1,10-1 0-1,16-4 0 0,9 5 0 1,12-7 0 0,13 5 0-2,11-8 0 2,5-2 0 0,16 0 0 0,0 0 0-2,0 0 0 3,0 0 0-2,0 0 0 1,0 0 0-1,0 0 0 0,0 0 0 2,37 0 0-1,13 0 0-2,16 0 0 2,16 0 0 0,4 0 0 0,17 0 0-3,10 0 0 4,12 0 0-1,17-2 0 0,15-1 0-2,15 3 0 1,-7 0 0 2,12 0 0-2,-9 8 0-1,6 15 0 3,-4 3 0-1,1-8 0 0,-7-1 0-2,-3-3 0 2,-13-10 0 0,-15-4 0 0,-13 0 0-2,-15 0 0 2,-10 0 0 0,0 0 0 0,-7 0 0-2,12 0 0 2,7 0 0 0,6 0 0 0,3 0 0-2,-7 0 0 1,4 0 0 2,-12-12 0-1,0 1 0-3,-6-1 0 4,-6 4 0-1,6 6 0 0,-6-6 0-2,6 8 0 2,-13 0 0 0,2 0 0 0,-8 0 0-2,4 0 0 2,-3 0 0 0,4 0 0 0,-1 0 0-2,1 0 0 2,-1 0 0 0,0 0 0 0,1 8 0-2,-13 6 0 2,4-1 0-1,-8 1 0 2,-3 1 0-3,-5-10 0 2,-3 1 0-1,-6-2 0 1,-3-2 0-1,-1-1 0 0,-12-1 0 2,-5 4 0-2,-10-4 0-1,-7 0 0 3,-1 0 0-2,-3 0 0 1,-5 0 0-1,0 0 0 0,0 0 0 1,0 0 0 0,0-7 0-2,-41-31 0 2,-7-16 0 0,-11-4 0 0,-11-9 0-2,6-5 0 2,-14 5 0 0,3 5 0 0,4 4 0-1,-6 4 0 0,13 7 0 2,3 7 0-2,12 12 0 0,19 9 0 0,8 10 0 2,6 6 0-2,16 3 0-1,-3 0 0 2,-6 0 0 0,9 0 0 0,0 20 0-2,0 14 0 2,13 11 0 0,29 9 0 0,15 1 0-2,-1 4 0 2,5 0 0 0,3-3 0 0,-3-4 0-1,0-5 0 0,-2-5 0 2,1-3 0-2,-11-4 0-1,0 0 0 2,-7-13 0 0,-13-4 0 0,-1-12 0-2,-24-5 0 3,1-1 0-2,-5 4 0 1,0 9 0-2,-25 6 0 2,-27 2 0 0,-3 3 0 0,-15 3 0-1,3 7 0 0,-11 3 0 2,-2 0 0-2,20-10 0 0,0-5 0 1,24-11 0 0,16-5 0-1,9-6 0-1,6 0 0 2,0 0 0 0,5 0 0 0,0 0 0-2,0 0 0 2,10 0 0 0,14-6 0 1,-20-2 0-4,10 1 0 3</inkml:trace>
    </iact:actionData>
  </iact:action>
  <iact:action type="add" startTime="28019">
    <iact:property name="dataType"/>
    <iact:actionData xml:id="d21">
      <inkml:trace xmlns:inkml="http://www.w3.org/2003/InkML" xml:id="stk21" contextRef="#ctx0" brushRef="#br2">25962 9690 1944 0,'0'0'103'7,"0"0"-103"0,0 0 0 0,0 0 0 2,0 0 0-2,0 0 0-1,0 0 0 4,115-31 0-3,-54 25 0 0,6 3 0 0,6 3 0 0,-5 0 0 2,4 0 0-1,-11 0 0-2,-10 3 0 2,2 9 0 0,-8-1 0-1,3-2 0-1,-13-8 0 3,-5 3 0-1,-14-4 0 0,-13 0 0-3,-3 0 0 5,0 2-39-2</inkml:trace>
    </iact:actionData>
  </iact:action>
  <iact:action type="add" startTime="28485">
    <iact:property name="dataType"/>
    <iact:actionData xml:id="d22">
      <inkml:trace xmlns:inkml="http://www.w3.org/2003/InkML" xml:id="stk22" contextRef="#ctx0" brushRef="#br2">27065 9350 1572 0,'0'0'334'6,"0"0"-193"1,0 0-141 1,0 0 0-1,0 0 0 1,8 185 0 0,-8-109 0-1,0 3 0-1,0-9 0 3,0-8 0-1,9-15 0-1,-9-6 0-1,10-15 0 3,-10-8 0-2,10-6 0 2,-10-12 0-4,5 0 0 4,9 0 0-2,4 0 0 1,9-37 0-2,14-25 0 3,11-19 0-1,-12-7 0 0,-6 4 0-2,1 13 0 2,-4 20 0 0,-10 15 0 0,3 11 0-1,0 8 0 1,-22 17 0-1,12 0-45 0</inkml:trace>
    </iact:actionData>
  </iact:action>
  <iact:action type="add" startTime="28845">
    <iact:property name="dataType"/>
    <iact:actionData xml:id="d23">
      <inkml:trace xmlns:inkml="http://www.w3.org/2003/InkML" xml:id="stk23" contextRef="#ctx0" brushRef="#br2">27795 9700 1412 0,'0'0'396'5,"0"0"-157"3,0 0-239 0,158-19 0-1,-117-14 0 1,-9-4 0-1,-9-5 0 1,-6 0 0-1,-17 5 0 2,0 8 0-2,0 9 0-2,-36 10 0 4,-7 7 0-1,-8 3 0-1,0 0 0 1,8 17 0-2,6 26 0 4,4 6 0-3,16 13 0 0,6 4 0-1,11-6 0 4,0 1 0-3,0-9 0 1,8-10 0-2,28-10 0 2,9-12 0 0,11-18 0 0,17-2 0-3,-48 0-23 4,9-2-1559-2</inkml:trace>
    </iact:actionData>
  </iact:action>
  <iact:action type="add" startTime="29664">
    <iact:property name="dataType"/>
    <iact:actionData xml:id="d24">
      <inkml:trace xmlns:inkml="http://www.w3.org/2003/InkML" xml:id="stk24" contextRef="#ctx0" brushRef="#br2">28613 9048 608 0,'0'0'722'4,"0"0"-358"3,0 0-102 2,0 0-171-2,0 0-91 0,0 0 0 1,0 51 0-2,0 10 0 3,0 20 0-2,0 16 0 2,0 10 0-3,0 5 0 1,0-1 0 2,11-17 0-3,1-25 0 1,4-25 0 1,0-22 0 0,1-19 0 1,9-3 0-4,15-5 0 3,15-42 0 0,2-7 0 0,-1-10 0 0,-11 2 0-1,-5 18 0 1,-16 17 0 0,-11 16 0-3,-13 11 0 4,-1 0 0-1,0 0 0-3,0 38 0 4,0 24 0-2,0 8 0 2,0-2 0-3,16-12 0 2,-8-19 0-1,8-18 0 2,1-10 0-4,9-9 0 3,15 0 0 1,12-16 0-2,8-41 0 3,3-24 0-4,3-24 0 2,7-14 0 1,-12 0 0-2,-4 14 0-1,-12 18 0 3,-5 23 0-2,-8 19 0-1,-10 20 0 2,-5 19 0 0,-18 6 0-2,0 11-323 0</inkml:trace>
    </iact:actionData>
  </iact:action>
  <iact:action type="add" startTime="30224">
    <iact:property name="dataType"/>
    <iact:actionData xml:id="d25">
      <inkml:trace xmlns:inkml="http://www.w3.org/2003/InkML" xml:id="stk25" contextRef="#ctx0" brushRef="#br2">29993 9771 45 0,'0'0'1265'6,"0"0"-1007"2,0 0-124 0,0 0-76-2,0 0 36 2,0 0 12 0,0 0-19-2,-196-31-87 2,148 31 0 0,8 26 0 0,3 7 0-1,20 6 0 0,14 7 0 2,3 4 0-2,4 3 0-1,49-8 0 2,5-12 0 0,1-16 0 0,-5-17 0-2,-4 0 0 3,-13-14 0-2,-11-24 0 1,-5-11 0 1,-2 2 0-4,-17-1 0 3,5 0 0 0,-1 9 0 0,-6 7 0-2,0 14 0 2,0 18-461 0,0 0-729 0</inkml:trace>
    </iact:actionData>
  </iact:action>
  <iact:action type="add" startTime="30570">
    <iact:property name="dataType"/>
    <iact:actionData xml:id="d26">
      <inkml:trace xmlns:inkml="http://www.w3.org/2003/InkML" xml:id="stk26" contextRef="#ctx0" brushRef="#br2">30339 10065 1026 0,'0'0'606'6,"0"0"-262"0,0 0-273 2,0 0-71 0,77-179 0-2,-70 141 0 2,-1 6 0 1,-3 3 0-2,1 2 0 1,9-3 0-2,-5 6 0 2,7-1 0 0,9 12 0 0,9-2 0-2,2 10 0 2,5-1 0 0,8 0 0-2,-7 3 0 2,-1 1 0 0,-3 2 0 0,-30 0 0-1,0 0-885 0</inkml:trace>
    </iact:actionData>
  </iact:action>
  <iact:action type="add" startTime="30906">
    <iact:property name="dataType"/>
    <iact:actionData xml:id="d27">
      <inkml:trace xmlns:inkml="http://www.w3.org/2003/InkML" xml:id="stk27" contextRef="#ctx0" brushRef="#br2">31174 9037 974 0,'0'0'464'6,"0"0"-184"3,0 0-76-2,0 0-144-1,-19 160-12 2,-10-72-31 0,5 7-17 0,-3 10 0-2,7 4 0 2,-10-5 0 0,7-6 0 0,2-10 0-2,-2-15 0 2,3-15 0 0,4-15 0 0,9-24 0-2,7-14 0 2,0-5 0 0,0 0 0 0,7 0 0-2,32-30 0 2,10-9 0 1,-1-8 0-2,6-2 0-1,-6-1 0 2,7-1 0 1,-10 2 0-2,-2 3 0-1,-2 3 0 3,-5 13 0-2,-13 6 0 1,-10 16 0-2,-9 3 0 2,-4 5 0 0,0 0-89 0,-4 0-1105-2</inkml:trace>
    </iact:actionData>
  </iact:action>
  <iact:action type="add" startTime="31296">
    <iact:property name="dataType"/>
    <iact:actionData xml:id="d28">
      <inkml:trace xmlns:inkml="http://www.w3.org/2003/InkML" xml:id="stk28" contextRef="#ctx0" brushRef="#br2">31196 9841 1144 0,'0'0'592'7,"0"0"-281"0,0 0-311 1,0 0 0-2,84 163 0 2,-62-132 0 0,-1-6 0 0,-8-8 0-2,3-8 0 2,-13-9 0 1,-3 0 0-2,0 0-495-1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C48-FB10-46A6-83A3-9603D6E8A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8F2EE-52DC-414D-9EEF-F309B6AFB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61266-CC07-4CF0-B82A-1025C1C8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FB99C-F338-4982-85A9-C20ED529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EA24-D222-4632-914D-02D6D60A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67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9FC6-960E-44FE-B29F-8A149375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E5F47-9FBF-43EA-B55B-AB095408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C7957-C9AC-4666-BE20-26228F7E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87930-8542-4D36-89B7-02CD01B4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C6437-C0AA-4D02-8C3D-D6D6876A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560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F23C0-F229-4FEF-8B5F-8AFEE5C33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AA159-1EE1-4296-B686-ECE418F8C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A68E0-F82A-4677-90D6-10C073A5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C9039-199F-4762-A54A-5C09FD28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B5ECA-FB4B-4635-A14C-462AFC87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44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C7A7-AEDF-427A-A9E2-02D89F4C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28D9E-A23F-4286-AB08-6CB210CD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864D0-EE6C-4C9E-BC2A-30D485FF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92C6F-E224-49BD-AC7C-13B2DA1C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910E6-4587-42B0-8261-A6547552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02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3028-90FC-4784-A9EC-B5D20512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9DF2F-4DB6-4223-8CD5-6EE79E983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893C-F069-4203-B33D-EFC12DF0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4B2C3-56B9-44D9-8741-DBF8F856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572C8-D9B1-4400-8E16-F65263C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767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D567-9F2B-40E1-9230-50F574EC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159C4-CA8D-4381-B2FB-079D79FDC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DDE46-1C60-4EE3-875E-DABD42147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CE8DB-6A6E-4808-A838-71E3E453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103B1-A065-4767-A782-E920084F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06ECA-C8BC-4C23-A1FA-956B4A1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588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2ED8-6805-47DF-ACCD-94CA50E6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A7278-89D1-4C1A-AAE2-F9DC3D834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3D14-62DA-4702-BF7E-ED1FA7EB0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564FA-CCA6-4F00-8BDB-53014D0CA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C5BA5-ED47-4118-AE6A-3C5BF5672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567904-68F3-430F-9D94-639B3661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81529-84C9-43B5-A419-731D8FCF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D243AC-9C2B-4E50-A5BA-C5CE521B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34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12188-B8F7-437B-87FA-33997AA1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88DF1-9EFC-404F-BD36-B32D36A6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2F937-3AD0-49A4-BED6-7DEAD66B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971A5-B8D6-40B6-BDD5-5604B850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2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22149-E2BB-4176-9DD0-41B1823A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DE5F3-BF53-435C-B7EC-46C073D6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592FB-0694-4A6E-9BB4-7D89C080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197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4A914-2AFD-4F2D-9D1F-AF2D94C5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2D33-F101-46A0-B72A-F417BE12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10D92-194A-4CCB-AE91-94B66F591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B2AC1-8B31-49E3-B96A-1260338F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D1249-A84B-47D4-A177-06F1F09C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04EC-2BA6-4BE1-B6BB-C8119858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05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3ABF-3095-4D95-81A7-8D9065AC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4C6EA3-18FF-4C06-B3BE-A2F037BDD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E8555-6EA9-4DF6-B7A3-1CAFCA9AB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F2063-E536-4FA3-B2F5-3D47E79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CDBA7-4749-4906-AEEE-C15D960E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EEBF5-7CC9-4A15-8021-5BF709DF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506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3A12D-3A51-45F3-BC28-AD8F6BAC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9887-E7EA-47EC-A355-6D2E2140B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09EE3-E939-46F2-A906-FF7F5EA54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B38BA-3ED5-4FE2-97B0-DB1DB602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78E37-DFC1-4D9C-9E34-D54882701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3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8.png"/><Relationship Id="rId26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20" Type="http://schemas.microsoft.com/office/2011/relationships/inkAction" Target="../ink/inkAction6.xml"/><Relationship Id="rId1" Type="http://schemas.openxmlformats.org/officeDocument/2006/relationships/tags" Target="../tags/tag8.xml"/><Relationship Id="rId5" Type="http://schemas.openxmlformats.org/officeDocument/2006/relationships/image" Target="../media/image210.png"/><Relationship Id="rId19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3" Type="http://schemas.openxmlformats.org/officeDocument/2006/relationships/image" Target="NULL"/><Relationship Id="rId12" Type="http://schemas.openxmlformats.org/officeDocument/2006/relationships/image" Target="../media/image19.png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11" Type="http://schemas.openxmlformats.org/officeDocument/2006/relationships/image" Target="NULL"/><Relationship Id="rId4" Type="http://schemas.openxmlformats.org/officeDocument/2006/relationships/image" Target="NULL"/><Relationship Id="rId14" Type="http://schemas.microsoft.com/office/2011/relationships/inkAction" Target="../ink/inkAction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microsoft.com/office/2011/relationships/inkAction" Target="../ink/inkAction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11/relationships/inkAction" Target="../ink/inkAction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11/relationships/inkAction" Target="../ink/inkAction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microsoft.com/office/2011/relationships/inkAction" Target="../ink/inkAction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97.png"/><Relationship Id="rId10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microsoft.com/office/2011/relationships/inkAction" Target="../ink/inkAction1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1/relationships/inkAction" Target="../ink/inkAction13.xml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4.png"/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1" Type="http://schemas.openxmlformats.org/officeDocument/2006/relationships/tags" Target="../tags/tag1.xml"/><Relationship Id="rId6" Type="http://schemas.openxmlformats.org/officeDocument/2006/relationships/image" Target="../media/image1190.png"/><Relationship Id="rId5" Type="http://schemas.openxmlformats.org/officeDocument/2006/relationships/image" Target="../media/image3.png"/><Relationship Id="rId15" Type="http://schemas.microsoft.com/office/2011/relationships/inkAction" Target="../ink/inkAction1.xml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microsoft.com/office/2011/relationships/inkAction" Target="../ink/inkAction1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11/relationships/inkAction" Target="../ink/inkAction15.xml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41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microsoft.com/office/2011/relationships/inkAction" Target="../ink/inkAction1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1/relationships/inkAction" Target="../ink/inkAction17.xml"/><Relationship Id="rId3" Type="http://schemas.openxmlformats.org/officeDocument/2006/relationships/image" Target="../media/image37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1/relationships/inkAction" Target="../ink/inkAction18.xml"/><Relationship Id="rId13" Type="http://schemas.openxmlformats.org/officeDocument/2006/relationships/image" Target="../media/image53.emf"/><Relationship Id="rId18" Type="http://schemas.openxmlformats.org/officeDocument/2006/relationships/customXml" Target="../ink/ink5.xml"/><Relationship Id="rId3" Type="http://schemas.openxmlformats.org/officeDocument/2006/relationships/image" Target="../media/image37.png"/><Relationship Id="rId21" Type="http://schemas.openxmlformats.org/officeDocument/2006/relationships/image" Target="../media/image57.emf"/><Relationship Id="rId7" Type="http://schemas.openxmlformats.org/officeDocument/2006/relationships/image" Target="../media/image50.png"/><Relationship Id="rId12" Type="http://schemas.openxmlformats.org/officeDocument/2006/relationships/customXml" Target="../ink/ink2.xml"/><Relationship Id="rId17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11" Type="http://schemas.openxmlformats.org/officeDocument/2006/relationships/image" Target="../media/image52.emf"/><Relationship Id="rId5" Type="http://schemas.openxmlformats.org/officeDocument/2006/relationships/image" Target="../media/image21.png"/><Relationship Id="rId15" Type="http://schemas.openxmlformats.org/officeDocument/2006/relationships/image" Target="../media/image54.emf"/><Relationship Id="rId23" Type="http://schemas.openxmlformats.org/officeDocument/2006/relationships/image" Target="../media/image58.emf"/><Relationship Id="rId10" Type="http://schemas.openxmlformats.org/officeDocument/2006/relationships/customXml" Target="../ink/ink1.xml"/><Relationship Id="rId19" Type="http://schemas.openxmlformats.org/officeDocument/2006/relationships/image" Target="../media/image56.emf"/><Relationship Id="rId4" Type="http://schemas.openxmlformats.org/officeDocument/2006/relationships/image" Target="../media/image19.png"/><Relationship Id="rId9" Type="http://schemas.openxmlformats.org/officeDocument/2006/relationships/image" Target="../media/image51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9.png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61.png"/><Relationship Id="rId4" Type="http://schemas.openxmlformats.org/officeDocument/2006/relationships/image" Target="../media/image19.png"/><Relationship Id="rId9" Type="http://schemas.microsoft.com/office/2011/relationships/inkAction" Target="../ink/inkAction19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6.png"/><Relationship Id="rId3" Type="http://schemas.openxmlformats.org/officeDocument/2006/relationships/image" Target="../media/image62.png"/><Relationship Id="rId12" Type="http://schemas.openxmlformats.org/officeDocument/2006/relationships/image" Target="../media/image22.png"/><Relationship Id="rId17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.png"/><Relationship Id="rId1" Type="http://schemas.openxmlformats.org/officeDocument/2006/relationships/tags" Target="../tags/tag21.xml"/><Relationship Id="rId11" Type="http://schemas.openxmlformats.org/officeDocument/2006/relationships/image" Target="../media/image123.png"/><Relationship Id="rId5" Type="http://schemas.openxmlformats.org/officeDocument/2006/relationships/image" Target="../media/image21.png"/><Relationship Id="rId15" Type="http://schemas.openxmlformats.org/officeDocument/2006/relationships/image" Target="../media/image65.png"/><Relationship Id="rId4" Type="http://schemas.openxmlformats.org/officeDocument/2006/relationships/image" Target="../media/image19.png"/><Relationship Id="rId1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openxmlformats.org/officeDocument/2006/relationships/image" Target="../media/image19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67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11/relationships/inkAction" Target="../ink/inkAction2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microsoft.com/office/2011/relationships/inkAction" Target="../ink/inkAction2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36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1.png"/><Relationship Id="rId7" Type="http://schemas.openxmlformats.org/officeDocument/2006/relationships/image" Target="../media/image6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74.png"/><Relationship Id="rId5" Type="http://schemas.openxmlformats.org/officeDocument/2006/relationships/image" Target="../media/image123.png"/><Relationship Id="rId10" Type="http://schemas.openxmlformats.org/officeDocument/2006/relationships/image" Target="../media/image73.png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77.png"/><Relationship Id="rId5" Type="http://schemas.microsoft.com/office/2011/relationships/inkAction" Target="../ink/inkAction24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microsoft.com/office/2011/relationships/inkAction" Target="../ink/inkAction25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microsoft.com/office/2011/relationships/inkAction" Target="../ink/inkAction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4.png"/><Relationship Id="rId3" Type="http://schemas.openxmlformats.org/officeDocument/2006/relationships/image" Target="../media/image13.png"/><Relationship Id="rId12" Type="http://schemas.microsoft.com/office/2011/relationships/inkAction" Target="../ink/inkAction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11" Type="http://schemas.openxmlformats.org/officeDocument/2006/relationships/image" Target="../media/image55.png"/><Relationship Id="rId10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5.png"/><Relationship Id="rId12" Type="http://schemas.openxmlformats.org/officeDocument/2006/relationships/image" Target="../media/image137.pn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4.xml"/><Relationship Id="rId1" Type="http://schemas.openxmlformats.org/officeDocument/2006/relationships/tags" Target="../tags/tag6.xml"/><Relationship Id="rId15" Type="http://schemas.openxmlformats.org/officeDocument/2006/relationships/image" Target="../media/image17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7" Type="http://schemas.microsoft.com/office/2011/relationships/inkAction" Target="../ink/inkAction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7519"/>
            <a:ext cx="9144000" cy="122364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+mn-lt"/>
              </a:rPr>
              <a:t>Integration With Differential Forms</a:t>
            </a:r>
            <a:endParaRPr lang="en-CA" sz="8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912E65-EE6A-45EE-A053-D7EF6D97FA09}"/>
              </a:ext>
            </a:extLst>
          </p:cNvPr>
          <p:cNvSpPr txBox="1">
            <a:spLocks/>
          </p:cNvSpPr>
          <p:nvPr/>
        </p:nvSpPr>
        <p:spPr>
          <a:xfrm>
            <a:off x="1524000" y="4754879"/>
            <a:ext cx="9144000" cy="1223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  <a:latin typeface="+mn-lt"/>
              </a:rPr>
              <a:t>(see links in description to learn about differential forms/</a:t>
            </a:r>
            <a:r>
              <a:rPr lang="en-US" sz="3600" dirty="0" err="1">
                <a:solidFill>
                  <a:srgbClr val="C00000"/>
                </a:solidFill>
                <a:latin typeface="+mn-lt"/>
              </a:rPr>
              <a:t>covector</a:t>
            </a:r>
            <a:r>
              <a:rPr lang="en-US" sz="3600" dirty="0">
                <a:solidFill>
                  <a:srgbClr val="C00000"/>
                </a:solidFill>
                <a:latin typeface="+mn-lt"/>
              </a:rPr>
              <a:t> fields)</a:t>
            </a:r>
            <a:endParaRPr lang="en-CA" sz="36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78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5"/>
    </mc:Choice>
    <mc:Fallback xmlns="">
      <p:transition spd="slow" advTm="114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8" y="269847"/>
                <a:ext cx="4722703" cy="163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𝐺𝑀𝑚</m:t>
                        </m:r>
                      </m:num>
                      <m:den>
                        <m:sSup>
                          <m:sSupPr>
                            <m:ctrlP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3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lang="en-US" sz="3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8" y="269847"/>
                <a:ext cx="4722703" cy="1631665"/>
              </a:xfrm>
              <a:prstGeom prst="rect">
                <a:avLst/>
              </a:prstGeom>
              <a:blipFill>
                <a:blip r:embed="rId4"/>
                <a:stretch>
                  <a:fillRect l="-3355" t="-5597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/>
              <p:nvPr/>
            </p:nvSpPr>
            <p:spPr>
              <a:xfrm>
                <a:off x="6862080" y="2077659"/>
                <a:ext cx="3847335" cy="2537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6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080" y="2077659"/>
                <a:ext cx="3847335" cy="2537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4DF078-5509-4BF7-A0EF-5392649C527A}"/>
                  </a:ext>
                </a:extLst>
              </p:cNvPr>
              <p:cNvSpPr txBox="1"/>
              <p:nvPr/>
            </p:nvSpPr>
            <p:spPr>
              <a:xfrm>
                <a:off x="6207302" y="310723"/>
                <a:ext cx="4933402" cy="1267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Work done by Force Field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4DF078-5509-4BF7-A0EF-5392649C5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302" y="310723"/>
                <a:ext cx="4933402" cy="1267655"/>
              </a:xfrm>
              <a:prstGeom prst="rect">
                <a:avLst/>
              </a:prstGeom>
              <a:blipFill>
                <a:blip r:embed="rId18"/>
                <a:stretch>
                  <a:fillRect l="-3704" t="-7692" r="-25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96B2967-0749-422A-998E-123F7306394A}"/>
              </a:ext>
            </a:extLst>
          </p:cNvPr>
          <p:cNvGrpSpPr/>
          <p:nvPr/>
        </p:nvGrpSpPr>
        <p:grpSpPr>
          <a:xfrm>
            <a:off x="367670" y="1901512"/>
            <a:ext cx="4957763" cy="4957763"/>
            <a:chOff x="7353447" y="2614614"/>
            <a:chExt cx="3562350" cy="35623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57C7E1-9833-4156-8226-6506C344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53447" y="2614614"/>
              <a:ext cx="3562350" cy="3562350"/>
            </a:xfrm>
            <a:prstGeom prst="rect">
              <a:avLst/>
            </a:prstGeom>
          </p:spPr>
        </p:pic>
        <p:pic>
          <p:nvPicPr>
            <p:cNvPr id="10" name="Picture 2" descr="Image result for earth">
              <a:extLst>
                <a:ext uri="{FF2B5EF4-FFF2-40B4-BE49-F238E27FC236}">
                  <a16:creationId xmlns:a16="http://schemas.microsoft.com/office/drawing/2014/main" id="{27CBEB32-C465-41F1-8195-9985CB9BF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3881" y="4118142"/>
              <a:ext cx="467507" cy="46750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22E46E-162D-4780-8D09-36209657CD47}"/>
              </a:ext>
            </a:extLst>
          </p:cNvPr>
          <p:cNvGrpSpPr/>
          <p:nvPr/>
        </p:nvGrpSpPr>
        <p:grpSpPr>
          <a:xfrm rot="1678494">
            <a:off x="1461534" y="2990820"/>
            <a:ext cx="3081127" cy="4799356"/>
            <a:chOff x="7594600" y="2908300"/>
            <a:chExt cx="1790700" cy="2789306"/>
          </a:xfrm>
        </p:grpSpPr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8EEDDD6C-FC65-4DC7-A3CC-3D7DA046CDD3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B4B069D-A263-4B96-B436-2950B0EF3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814F38-86A4-4EA0-AAAB-8AEF9CF71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E56D7B-322E-4648-94E4-AD989998EA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18240" y="970200"/>
              <a:ext cx="8541720" cy="5401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E56D7B-322E-4648-94E4-AD989998EA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08880" y="960840"/>
                <a:ext cx="8560440" cy="5420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0628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58"/>
    </mc:Choice>
    <mc:Fallback xmlns="">
      <p:transition spd="slow" advTm="95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8" y="269847"/>
                <a:ext cx="4722703" cy="163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𝐺𝑀𝑚</m:t>
                        </m:r>
                      </m:num>
                      <m:den>
                        <m:sSup>
                          <m:sSupPr>
                            <m:ctrlP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3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lang="en-US" sz="3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8" y="269847"/>
                <a:ext cx="4722703" cy="1631665"/>
              </a:xfrm>
              <a:prstGeom prst="rect">
                <a:avLst/>
              </a:prstGeom>
              <a:blipFill>
                <a:blip r:embed="rId3"/>
                <a:stretch>
                  <a:fillRect l="-3355" t="-5597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/>
              <p:nvPr/>
            </p:nvSpPr>
            <p:spPr>
              <a:xfrm>
                <a:off x="5656159" y="3208762"/>
                <a:ext cx="6620530" cy="4222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36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nary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𝐺𝑀𝑚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36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360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60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sz="3600" dirty="0"/>
                </a:br>
                <a:r>
                  <a:rPr lang="en-CA" sz="500" dirty="0"/>
                  <a:t> </a:t>
                </a:r>
                <a:endParaRPr lang="en-CA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𝐺𝑀𝑚</m:t>
                          </m:r>
                        </m:num>
                        <m:den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6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600" dirty="0"/>
              </a:p>
              <a:p>
                <a:pPr algn="ctr"/>
                <a:endParaRPr lang="en-CA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159" y="3208762"/>
                <a:ext cx="6620530" cy="4222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4DF078-5509-4BF7-A0EF-5392649C527A}"/>
                  </a:ext>
                </a:extLst>
              </p:cNvPr>
              <p:cNvSpPr txBox="1"/>
              <p:nvPr/>
            </p:nvSpPr>
            <p:spPr>
              <a:xfrm>
                <a:off x="6490022" y="372022"/>
                <a:ext cx="4738861" cy="3420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CA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=2,</m:t>
                          </m:r>
                          <m:r>
                            <a:rPr lang="en-US" sz="3600" i="1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br>
                  <a:rPr lang="en-US" sz="3600" b="0" dirty="0">
                    <a:solidFill>
                      <a:schemeClr val="tx1"/>
                    </a:solidFill>
                  </a:rPr>
                </a:br>
                <a:endParaRPr lang="en-US" sz="3600" b="0" dirty="0"/>
              </a:p>
              <a:p>
                <a:pPr algn="ctr"/>
                <a:endParaRPr lang="en-US" sz="1200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solidFill>
                              <a:srgbClr val="FF757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solidFill>
                              <a:srgbClr val="FF757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solidFill>
                              <a:srgbClr val="FF7575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solidFill>
                              <a:srgbClr val="FF7575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pPr algn="ctr"/>
                <a:endParaRPr lang="en-US" sz="1200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0</m:t>
                    </m:r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3600" dirty="0"/>
                  <a:t> </a:t>
                </a:r>
              </a:p>
              <a:p>
                <a:pPr algn="ctr"/>
                <a:endParaRPr lang="en-CA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4DF078-5509-4BF7-A0EF-5392649C5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22" y="372022"/>
                <a:ext cx="4738861" cy="34201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6629CE0-C7BB-4CB0-B7B9-F7EBAA8EFA11}"/>
              </a:ext>
            </a:extLst>
          </p:cNvPr>
          <p:cNvGrpSpPr/>
          <p:nvPr/>
        </p:nvGrpSpPr>
        <p:grpSpPr>
          <a:xfrm>
            <a:off x="1632968" y="2995033"/>
            <a:ext cx="2528909" cy="2770719"/>
            <a:chOff x="1632968" y="2995033"/>
            <a:chExt cx="2528909" cy="277071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C6F2249F-5083-48B9-A65E-C3A179EF4708}"/>
                </a:ext>
              </a:extLst>
            </p:cNvPr>
            <p:cNvSpPr/>
            <p:nvPr/>
          </p:nvSpPr>
          <p:spPr>
            <a:xfrm>
              <a:off x="1632968" y="2995033"/>
              <a:ext cx="2528909" cy="2770719"/>
            </a:xfrm>
            <a:prstGeom prst="arc">
              <a:avLst>
                <a:gd name="adj1" fmla="val 10827466"/>
                <a:gd name="adj2" fmla="val 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21664F-C2C0-4874-91E6-2E9DAFFCAA4F}"/>
                </a:ext>
              </a:extLst>
            </p:cNvPr>
            <p:cNvCxnSpPr>
              <a:cxnSpLocks/>
            </p:cNvCxnSpPr>
            <p:nvPr/>
          </p:nvCxnSpPr>
          <p:spPr>
            <a:xfrm rot="11659910" flipV="1">
              <a:off x="1801517" y="3435385"/>
              <a:ext cx="126122" cy="262222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BF6A1BB-8C8C-4439-8C87-A447C234BD5C}"/>
                </a:ext>
              </a:extLst>
            </p:cNvPr>
            <p:cNvCxnSpPr>
              <a:cxnSpLocks/>
            </p:cNvCxnSpPr>
            <p:nvPr/>
          </p:nvCxnSpPr>
          <p:spPr>
            <a:xfrm rot="18606108" flipV="1">
              <a:off x="3883308" y="3485750"/>
              <a:ext cx="126122" cy="262222"/>
            </a:xfrm>
            <a:prstGeom prst="straightConnector1">
              <a:avLst/>
            </a:prstGeom>
            <a:ln w="889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13CB1B-8BF8-4349-A670-76F3ABEAC3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8840" y="812160"/>
              <a:ext cx="10675080" cy="5603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13CB1B-8BF8-4349-A670-76F3ABEAC3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9480" y="802800"/>
                <a:ext cx="10693800" cy="5622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8569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74"/>
    </mc:Choice>
    <mc:Fallback xmlns="">
      <p:transition spd="slow" advTm="107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8" y="269847"/>
                <a:ext cx="4722703" cy="163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𝐺𝑀𝑚</m:t>
                        </m:r>
                      </m:num>
                      <m:den>
                        <m:sSup>
                          <m:sSupPr>
                            <m:ctrlP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3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lang="en-US" sz="3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8" y="269847"/>
                <a:ext cx="4722703" cy="1631665"/>
              </a:xfrm>
              <a:prstGeom prst="rect">
                <a:avLst/>
              </a:prstGeom>
              <a:blipFill>
                <a:blip r:embed="rId3"/>
                <a:stretch>
                  <a:fillRect l="-3355" t="-5597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/>
              <p:nvPr/>
            </p:nvSpPr>
            <p:spPr>
              <a:xfrm>
                <a:off x="5656159" y="2135172"/>
                <a:ext cx="6662914" cy="4472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600" dirty="0"/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𝐺𝑀𝑚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3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3600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3600" i="1" dirty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6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  <m:r>
                      <a:rPr lang="en-US" sz="36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𝐺𝑀𝑚</m:t>
                    </m:r>
                    <m:nary>
                      <m:naryPr>
                        <m:sup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6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6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36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  <m:r>
                      <a:rPr lang="en-US" sz="36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3600" dirty="0"/>
                  <a:t> </a:t>
                </a:r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𝐺𝑀𝑚</m:t>
                      </m:r>
                      <m:sSubSup>
                        <m:sSub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159" y="2135172"/>
                <a:ext cx="6662914" cy="44721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4DF078-5509-4BF7-A0EF-5392649C527A}"/>
                  </a:ext>
                </a:extLst>
              </p:cNvPr>
              <p:cNvSpPr txBox="1"/>
              <p:nvPr/>
            </p:nvSpPr>
            <p:spPr>
              <a:xfrm>
                <a:off x="6490022" y="372022"/>
                <a:ext cx="4738861" cy="2159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CA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lang="en-US" sz="3600" b="0" dirty="0">
                    <a:solidFill>
                      <a:schemeClr val="tx1"/>
                    </a:solidFill>
                  </a:rPr>
                </a:br>
                <a:endParaRPr lang="en-US" sz="1200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6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0</m:t>
                    </m:r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3600" dirty="0"/>
                  <a:t> </a:t>
                </a:r>
              </a:p>
              <a:p>
                <a:pPr algn="ctr"/>
                <a:endParaRPr lang="en-CA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4DF078-5509-4BF7-A0EF-5392649C5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22" y="372022"/>
                <a:ext cx="4738861" cy="2159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F6A1BB-8C8C-4439-8C87-A447C234BD5C}"/>
              </a:ext>
            </a:extLst>
          </p:cNvPr>
          <p:cNvCxnSpPr>
            <a:cxnSpLocks/>
          </p:cNvCxnSpPr>
          <p:nvPr/>
        </p:nvCxnSpPr>
        <p:spPr>
          <a:xfrm rot="3894294" flipV="1">
            <a:off x="3630958" y="4186888"/>
            <a:ext cx="126122" cy="262222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12DCC2-A6A6-4CB7-9CA3-0BF92DDEA57F}"/>
              </a:ext>
            </a:extLst>
          </p:cNvPr>
          <p:cNvCxnSpPr/>
          <p:nvPr/>
        </p:nvCxnSpPr>
        <p:spPr>
          <a:xfrm>
            <a:off x="3217813" y="4318000"/>
            <a:ext cx="2010733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D5BF42-C696-4E59-A351-DBFB8693C83C}"/>
              </a:ext>
            </a:extLst>
          </p:cNvPr>
          <p:cNvCxnSpPr>
            <a:cxnSpLocks/>
          </p:cNvCxnSpPr>
          <p:nvPr/>
        </p:nvCxnSpPr>
        <p:spPr>
          <a:xfrm rot="3894294" flipV="1">
            <a:off x="4644464" y="4185096"/>
            <a:ext cx="126122" cy="262222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0BA496-4705-4F83-8BBD-1CFC669654C9}"/>
                  </a:ext>
                </a:extLst>
              </p:cNvPr>
              <p:cNvSpPr txBox="1"/>
              <p:nvPr/>
            </p:nvSpPr>
            <p:spPr>
              <a:xfrm>
                <a:off x="8859452" y="5494169"/>
                <a:ext cx="3448508" cy="921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𝐺𝑀𝑚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0BA496-4705-4F83-8BBD-1CFC66965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452" y="5494169"/>
                <a:ext cx="3448508" cy="92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F025DB-1E86-4282-B1A0-3A185EC487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8080" y="788760"/>
              <a:ext cx="10924560" cy="607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F025DB-1E86-4282-B1A0-3A185EC487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720" y="779400"/>
                <a:ext cx="10943280" cy="6089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9886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85"/>
    </mc:Choice>
    <mc:Fallback xmlns="">
      <p:transition spd="slow" advTm="10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6" grpId="0" build="p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C073EC-5479-4E91-AD87-C75085055BEC}"/>
              </a:ext>
            </a:extLst>
          </p:cNvPr>
          <p:cNvGrpSpPr/>
          <p:nvPr/>
        </p:nvGrpSpPr>
        <p:grpSpPr>
          <a:xfrm>
            <a:off x="2965135" y="298135"/>
            <a:ext cx="6261730" cy="6261730"/>
            <a:chOff x="367670" y="1901512"/>
            <a:chExt cx="4957763" cy="49577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57C7E1-9833-4156-8226-6506C344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70" y="1901512"/>
              <a:ext cx="4957763" cy="4957763"/>
            </a:xfrm>
            <a:prstGeom prst="rect">
              <a:avLst/>
            </a:prstGeom>
          </p:spPr>
        </p:pic>
        <p:pic>
          <p:nvPicPr>
            <p:cNvPr id="10" name="Picture 2" descr="Image result for earth">
              <a:extLst>
                <a:ext uri="{FF2B5EF4-FFF2-40B4-BE49-F238E27FC236}">
                  <a16:creationId xmlns:a16="http://schemas.microsoft.com/office/drawing/2014/main" id="{27CBEB32-C465-41F1-8195-9985CB9BF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178" y="39939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FF1644-33AF-49CB-9367-43758993F1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05040" y="862920"/>
              <a:ext cx="7706520" cy="5047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FF1644-33AF-49CB-9367-43758993F1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5680" y="853560"/>
                <a:ext cx="7725240" cy="506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15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89"/>
    </mc:Choice>
    <mc:Fallback xmlns="">
      <p:transition spd="slow" advTm="3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C073EC-5479-4E91-AD87-C75085055BEC}"/>
              </a:ext>
            </a:extLst>
          </p:cNvPr>
          <p:cNvGrpSpPr/>
          <p:nvPr/>
        </p:nvGrpSpPr>
        <p:grpSpPr>
          <a:xfrm>
            <a:off x="2965135" y="298135"/>
            <a:ext cx="6261730" cy="6261730"/>
            <a:chOff x="367670" y="1901512"/>
            <a:chExt cx="4957763" cy="49577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57C7E1-9833-4156-8226-6506C344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70" y="1901512"/>
              <a:ext cx="4957763" cy="4957763"/>
            </a:xfrm>
            <a:prstGeom prst="rect">
              <a:avLst/>
            </a:prstGeom>
          </p:spPr>
        </p:pic>
        <p:pic>
          <p:nvPicPr>
            <p:cNvPr id="10" name="Picture 2" descr="Image result for earth">
              <a:extLst>
                <a:ext uri="{FF2B5EF4-FFF2-40B4-BE49-F238E27FC236}">
                  <a16:creationId xmlns:a16="http://schemas.microsoft.com/office/drawing/2014/main" id="{27CBEB32-C465-41F1-8195-9985CB9BF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178" y="39939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A4BCC4-D780-438E-84A1-313D6CBFF2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4080" y="761400"/>
              <a:ext cx="8484480" cy="4920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A4BCC4-D780-438E-84A1-313D6CBFF2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720" y="752040"/>
                <a:ext cx="8503200" cy="493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240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56"/>
    </mc:Choice>
    <mc:Fallback xmlns="">
      <p:transition spd="slow" advTm="6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3081"/>
            <a:ext cx="9144000" cy="2458084"/>
          </a:xfrm>
        </p:spPr>
        <p:txBody>
          <a:bodyPr>
            <a:normAutofit fontScale="90000"/>
          </a:bodyPr>
          <a:lstStyle/>
          <a:p>
            <a:r>
              <a:rPr lang="en-US" sz="11500" dirty="0">
                <a:solidFill>
                  <a:srgbClr val="C00000"/>
                </a:solidFill>
                <a:latin typeface="+mn-lt"/>
              </a:rPr>
              <a:t>Gravitational</a:t>
            </a:r>
            <a:br>
              <a:rPr lang="en-US" sz="11500" dirty="0">
                <a:solidFill>
                  <a:srgbClr val="C00000"/>
                </a:solidFill>
                <a:latin typeface="+mn-lt"/>
              </a:rPr>
            </a:br>
            <a:r>
              <a:rPr lang="en-US" sz="11500" dirty="0">
                <a:solidFill>
                  <a:srgbClr val="C00000"/>
                </a:solidFill>
                <a:latin typeface="+mn-lt"/>
              </a:rPr>
              <a:t>Potential</a:t>
            </a:r>
            <a:endParaRPr lang="en-CA" sz="115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71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3"/>
    </mc:Choice>
    <mc:Fallback xmlns="">
      <p:transition spd="slow" advTm="820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8" y="269847"/>
                <a:ext cx="4722704" cy="163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𝐺𝑀𝑚</m:t>
                        </m:r>
                      </m:num>
                      <m:den>
                        <m:sSup>
                          <m:sSupPr>
                            <m:ctrlP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3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lang="en-US" sz="3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8" y="269847"/>
                <a:ext cx="4722704" cy="1631665"/>
              </a:xfrm>
              <a:prstGeom prst="rect">
                <a:avLst/>
              </a:prstGeom>
              <a:blipFill>
                <a:blip r:embed="rId3"/>
                <a:stretch>
                  <a:fillRect l="-3355" t="-5597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10065B-89BC-4519-8F43-665A2C05CD7B}"/>
                  </a:ext>
                </a:extLst>
              </p:cNvPr>
              <p:cNvSpPr txBox="1"/>
              <p:nvPr/>
            </p:nvSpPr>
            <p:spPr>
              <a:xfrm>
                <a:off x="6418171" y="434303"/>
                <a:ext cx="4658455" cy="5491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i="1" dirty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US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4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4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lang="en-US" sz="4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sz="4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acc>
                    </m:oMath>
                  </m:oMathPara>
                </a14:m>
                <a:endParaRPr lang="en-CA" sz="4400" dirty="0"/>
              </a:p>
              <a:p>
                <a:endParaRPr lang="en-US" sz="2800" dirty="0"/>
              </a:p>
              <a:p>
                <a:r>
                  <a:rPr lang="en-US" sz="4400" b="0" dirty="0">
                    <a:solidFill>
                      <a:srgbClr val="00B050"/>
                    </a:solidFill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4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4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  <a:p>
                <a:endParaRPr lang="en-CA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10065B-89BC-4519-8F43-665A2C05C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171" y="434303"/>
                <a:ext cx="4658455" cy="54912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6990E3-4CC4-45F4-9436-AEB6A2897F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2200" y="1193760"/>
              <a:ext cx="10212120" cy="4822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6990E3-4CC4-45F4-9436-AEB6A2897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2840" y="1184400"/>
                <a:ext cx="10230840" cy="4841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8995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76"/>
    </mc:Choice>
    <mc:Fallback xmlns="">
      <p:transition spd="slow" advTm="63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E304AB-D455-422E-B299-AC037C7E7D29}"/>
              </a:ext>
            </a:extLst>
          </p:cNvPr>
          <p:cNvSpPr txBox="1"/>
          <p:nvPr/>
        </p:nvSpPr>
        <p:spPr>
          <a:xfrm>
            <a:off x="550588" y="269847"/>
            <a:ext cx="4722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Gravitational Force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/>
              <p:nvPr/>
            </p:nvSpPr>
            <p:spPr>
              <a:xfrm>
                <a:off x="6615186" y="292246"/>
                <a:ext cx="43726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Potential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186" y="292246"/>
                <a:ext cx="4372607" cy="1200329"/>
              </a:xfrm>
              <a:prstGeom prst="rect">
                <a:avLst/>
              </a:prstGeom>
              <a:blipFill>
                <a:blip r:embed="rId6"/>
                <a:stretch>
                  <a:fillRect l="-3766" t="-8122" r="-37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399D007-50F2-4560-A9D4-8FD5C9FD690A}"/>
              </a:ext>
            </a:extLst>
          </p:cNvPr>
          <p:cNvGrpSpPr/>
          <p:nvPr/>
        </p:nvGrpSpPr>
        <p:grpSpPr>
          <a:xfrm>
            <a:off x="6322610" y="1923911"/>
            <a:ext cx="4957763" cy="4912963"/>
            <a:chOff x="6322610" y="1923911"/>
            <a:chExt cx="4957763" cy="49129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2D2FEC-C21A-4915-9DD0-C1A11F348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610" y="1923911"/>
              <a:ext cx="4957763" cy="4912963"/>
            </a:xfrm>
            <a:prstGeom prst="rect">
              <a:avLst/>
            </a:prstGeom>
          </p:spPr>
        </p:pic>
        <p:pic>
          <p:nvPicPr>
            <p:cNvPr id="9" name="Picture 2" descr="Image result for earth">
              <a:extLst>
                <a:ext uri="{FF2B5EF4-FFF2-40B4-BE49-F238E27FC236}">
                  <a16:creationId xmlns:a16="http://schemas.microsoft.com/office/drawing/2014/main" id="{158A7F68-5D73-4DC9-83F1-49B204169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6171" y="3993988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AF604C-E2CC-433B-82F1-2225A4981F1C}"/>
                  </a:ext>
                </a:extLst>
              </p:cNvPr>
              <p:cNvSpPr txBox="1"/>
              <p:nvPr/>
            </p:nvSpPr>
            <p:spPr>
              <a:xfrm>
                <a:off x="1469253" y="823845"/>
                <a:ext cx="3098733" cy="713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AF604C-E2CC-433B-82F1-2225A4981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53" y="823845"/>
                <a:ext cx="3098733" cy="713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92148D-B062-40BB-AD61-3A07D64C9E1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79960" y="1659240"/>
              <a:ext cx="5603760" cy="4664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92148D-B062-40BB-AD61-3A07D64C9E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70600" y="1649880"/>
                <a:ext cx="5622480" cy="4683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5309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16"/>
    </mc:Choice>
    <mc:Fallback xmlns="">
      <p:transition spd="slow" advTm="22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blipFill>
                <a:blip r:embed="rId3"/>
                <a:stretch>
                  <a:fillRect l="-3355" t="-7212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/>
              <p:nvPr/>
            </p:nvSpPr>
            <p:spPr>
              <a:xfrm>
                <a:off x="5656159" y="269847"/>
                <a:ext cx="5085559" cy="270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36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159" y="269847"/>
                <a:ext cx="5085559" cy="2709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9812641-3B7B-43FC-86C1-489AD51F0263}"/>
                  </a:ext>
                </a:extLst>
              </p:cNvPr>
              <p:cNvSpPr/>
              <p:nvPr/>
            </p:nvSpPr>
            <p:spPr>
              <a:xfrm>
                <a:off x="5720479" y="3358358"/>
                <a:ext cx="3904343" cy="3229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2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2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2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2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  <a:p>
                <a:pPr algn="ctr"/>
                <a:endParaRPr lang="en-US" sz="1100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32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32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32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9812641-3B7B-43FC-86C1-489AD51F0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479" y="3358358"/>
                <a:ext cx="3904343" cy="32297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2D1D01-7891-4087-B9DB-F4470D4DDC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0920" y="245520"/>
              <a:ext cx="10268640" cy="541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2D1D01-7891-4087-B9DB-F4470D4DDC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1560" y="236160"/>
                <a:ext cx="10287360" cy="54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5D6AD3B-A45A-4B9C-8E5C-239294354DB3}"/>
              </a:ext>
            </a:extLst>
          </p:cNvPr>
          <p:cNvGrpSpPr/>
          <p:nvPr/>
        </p:nvGrpSpPr>
        <p:grpSpPr>
          <a:xfrm>
            <a:off x="1814002" y="3358358"/>
            <a:ext cx="2374207" cy="3796187"/>
            <a:chOff x="1461534" y="2990820"/>
            <a:chExt cx="3081127" cy="479935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C5BA21-A64E-4350-97EE-ED77E9FDCBE3}"/>
                </a:ext>
              </a:extLst>
            </p:cNvPr>
            <p:cNvGrpSpPr/>
            <p:nvPr/>
          </p:nvGrpSpPr>
          <p:grpSpPr>
            <a:xfrm rot="1678494">
              <a:off x="1461534" y="2990820"/>
              <a:ext cx="3081127" cy="4799356"/>
              <a:chOff x="7594600" y="2908300"/>
              <a:chExt cx="1790700" cy="2789306"/>
            </a:xfrm>
          </p:grpSpPr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44695A5E-ECB6-4C11-A082-F4CC15F07905}"/>
                  </a:ext>
                </a:extLst>
              </p:cNvPr>
              <p:cNvCxnSpPr/>
              <p:nvPr/>
            </p:nvCxnSpPr>
            <p:spPr>
              <a:xfrm rot="5400000" flipH="1" flipV="1">
                <a:off x="7095297" y="3407603"/>
                <a:ext cx="2789306" cy="1790700"/>
              </a:xfrm>
              <a:prstGeom prst="curvedConnector3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9B119DD-6E1F-4A2E-B7A2-C0C8262D8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4600" y="4785011"/>
                <a:ext cx="73300" cy="15239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07757A2-0455-4AF6-9A51-1AB7725597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9152" y="3547592"/>
                <a:ext cx="73300" cy="15239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ACDD2D6-16C5-4583-8E06-B2A66D50E4FA}"/>
                    </a:ext>
                  </a:extLst>
                </p:cNvPr>
                <p:cNvSpPr txBox="1"/>
                <p:nvPr/>
              </p:nvSpPr>
              <p:spPr>
                <a:xfrm>
                  <a:off x="1710981" y="5642809"/>
                  <a:ext cx="170713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635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Path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CA" sz="4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ACDD2D6-16C5-4583-8E06-B2A66D50E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981" y="5642809"/>
                  <a:ext cx="1707134" cy="769441"/>
                </a:xfrm>
                <a:prstGeom prst="rect">
                  <a:avLst/>
                </a:prstGeom>
                <a:blipFill>
                  <a:blip r:embed="rId10"/>
                  <a:stretch>
                    <a:fillRect l="-18519" t="-20000" r="-19907" b="-73000"/>
                  </a:stretch>
                </a:blipFill>
                <a:effectLst>
                  <a:softEdge rad="63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246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14"/>
    </mc:Choice>
    <mc:Fallback xmlns="">
      <p:transition spd="slow" advTm="45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blipFill>
                <a:blip r:embed="rId3"/>
                <a:stretch>
                  <a:fillRect l="-3355" t="-7212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/>
              <p:nvPr/>
            </p:nvSpPr>
            <p:spPr>
              <a:xfrm>
                <a:off x="5656159" y="269847"/>
                <a:ext cx="5257080" cy="43742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36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3600" dirty="0"/>
              </a:p>
              <a:p>
                <a:endParaRPr lang="en-US" sz="3600" dirty="0"/>
              </a:p>
              <a:p>
                <a:br>
                  <a:rPr lang="en-US" sz="3600" dirty="0"/>
                </a:br>
                <a:endParaRPr lang="en-CA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159" y="269847"/>
                <a:ext cx="5257080" cy="4374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9812641-3B7B-43FC-86C1-489AD51F0263}"/>
                  </a:ext>
                </a:extLst>
              </p:cNvPr>
              <p:cNvSpPr/>
              <p:nvPr/>
            </p:nvSpPr>
            <p:spPr>
              <a:xfrm>
                <a:off x="5446558" y="3134874"/>
                <a:ext cx="6819864" cy="3306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9812641-3B7B-43FC-86C1-489AD51F0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558" y="3134874"/>
                <a:ext cx="6819864" cy="3306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BA7D0F-19BE-4ECC-B693-B743EE18077E}"/>
                  </a:ext>
                </a:extLst>
              </p:cNvPr>
              <p:cNvSpPr/>
              <p:nvPr/>
            </p:nvSpPr>
            <p:spPr>
              <a:xfrm>
                <a:off x="8856490" y="5180754"/>
                <a:ext cx="1100735" cy="1261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BA7D0F-19BE-4ECC-B693-B743EE180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490" y="5180754"/>
                <a:ext cx="1100735" cy="1261051"/>
              </a:xfrm>
              <a:prstGeom prst="rect">
                <a:avLst/>
              </a:prstGeom>
              <a:blipFill>
                <a:blip r:embed="rId8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55DC5F6-1B3B-4854-8983-0751F654C9B2}"/>
              </a:ext>
            </a:extLst>
          </p:cNvPr>
          <p:cNvGrpSpPr/>
          <p:nvPr/>
        </p:nvGrpSpPr>
        <p:grpSpPr>
          <a:xfrm>
            <a:off x="1814002" y="3358358"/>
            <a:ext cx="2374207" cy="3796187"/>
            <a:chOff x="1461534" y="2990820"/>
            <a:chExt cx="3081127" cy="47993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673EE9-738D-4241-9D93-C45A3A22DE6B}"/>
                </a:ext>
              </a:extLst>
            </p:cNvPr>
            <p:cNvGrpSpPr/>
            <p:nvPr/>
          </p:nvGrpSpPr>
          <p:grpSpPr>
            <a:xfrm rot="1678494">
              <a:off x="1461534" y="2990820"/>
              <a:ext cx="3081127" cy="4799356"/>
              <a:chOff x="7594600" y="2908300"/>
              <a:chExt cx="1790700" cy="2789306"/>
            </a:xfrm>
          </p:grpSpPr>
          <p:cxnSp>
            <p:nvCxnSpPr>
              <p:cNvPr id="20" name="Connector: Curved 19">
                <a:extLst>
                  <a:ext uri="{FF2B5EF4-FFF2-40B4-BE49-F238E27FC236}">
                    <a16:creationId xmlns:a16="http://schemas.microsoft.com/office/drawing/2014/main" id="{12B158B6-DA38-46C2-B125-41AB45EBA829}"/>
                  </a:ext>
                </a:extLst>
              </p:cNvPr>
              <p:cNvCxnSpPr/>
              <p:nvPr/>
            </p:nvCxnSpPr>
            <p:spPr>
              <a:xfrm rot="5400000" flipH="1" flipV="1">
                <a:off x="7095297" y="3407603"/>
                <a:ext cx="2789306" cy="1790700"/>
              </a:xfrm>
              <a:prstGeom prst="curvedConnector3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B011396-500D-4AEB-A602-9C4496F60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4600" y="4785011"/>
                <a:ext cx="73300" cy="15239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4CDBEC2-EF8D-4492-BD2D-AE67B7DCA4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9152" y="3547592"/>
                <a:ext cx="73300" cy="15239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F6D6BF7-0655-4176-AC79-17014177EDEE}"/>
                    </a:ext>
                  </a:extLst>
                </p:cNvPr>
                <p:cNvSpPr txBox="1"/>
                <p:nvPr/>
              </p:nvSpPr>
              <p:spPr>
                <a:xfrm>
                  <a:off x="1710981" y="5642809"/>
                  <a:ext cx="170713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635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Path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CA" sz="4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F6D6BF7-0655-4176-AC79-17014177E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981" y="5642809"/>
                  <a:ext cx="1707134" cy="769441"/>
                </a:xfrm>
                <a:prstGeom prst="rect">
                  <a:avLst/>
                </a:prstGeom>
                <a:blipFill>
                  <a:blip r:embed="rId9"/>
                  <a:stretch>
                    <a:fillRect l="-18519" t="-20000" r="-19907" b="-73000"/>
                  </a:stretch>
                </a:blipFill>
                <a:effectLst>
                  <a:softEdge rad="63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75470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26"/>
    </mc:Choice>
    <mc:Fallback xmlns="">
      <p:transition spd="slow" advTm="22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195E4C47-7C60-4198-8A77-B3436C097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826" y="2094523"/>
            <a:ext cx="2066400" cy="2053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6218CA-11BB-449E-8914-003EAAFC60CA}"/>
              </a:ext>
            </a:extLst>
          </p:cNvPr>
          <p:cNvSpPr txBox="1"/>
          <p:nvPr/>
        </p:nvSpPr>
        <p:spPr>
          <a:xfrm>
            <a:off x="180224" y="-28584"/>
            <a:ext cx="5915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Differential Forms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C71A0B-C93A-4CE5-A6A6-FEA5403DE38B}"/>
              </a:ext>
            </a:extLst>
          </p:cNvPr>
          <p:cNvGrpSpPr/>
          <p:nvPr/>
        </p:nvGrpSpPr>
        <p:grpSpPr>
          <a:xfrm>
            <a:off x="450721" y="2146160"/>
            <a:ext cx="6019629" cy="3063439"/>
            <a:chOff x="537807" y="858521"/>
            <a:chExt cx="11577637" cy="589195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1DC060-7C76-43B6-9824-77C985929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89" t="4472" r="5171" b="6144"/>
            <a:stretch/>
          </p:blipFill>
          <p:spPr>
            <a:xfrm>
              <a:off x="548641" y="858521"/>
              <a:ext cx="3817621" cy="381762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0FD919-6A8E-4384-99F1-3A6A6E8BC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34" t="4101" r="3669" b="6740"/>
            <a:stretch/>
          </p:blipFill>
          <p:spPr>
            <a:xfrm>
              <a:off x="537807" y="867332"/>
              <a:ext cx="3817619" cy="3785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03FF070-1888-4D6D-8FE2-1BBDB2D132F1}"/>
                    </a:ext>
                  </a:extLst>
                </p:cNvPr>
                <p:cNvSpPr txBox="1"/>
                <p:nvPr/>
              </p:nvSpPr>
              <p:spPr>
                <a:xfrm>
                  <a:off x="5675719" y="1416407"/>
                  <a:ext cx="840561" cy="11247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03FF070-1888-4D6D-8FE2-1BBDB2D13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719" y="1416407"/>
                  <a:ext cx="840561" cy="11247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0D2E790D-9E31-4797-B83A-874B742A7945}"/>
                </a:ext>
              </a:extLst>
            </p:cNvPr>
            <p:cNvSpPr/>
            <p:nvPr/>
          </p:nvSpPr>
          <p:spPr>
            <a:xfrm>
              <a:off x="4980257" y="2524403"/>
              <a:ext cx="2107523" cy="516335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3C274E-BACB-4E31-84AF-445EF0E0580C}"/>
                </a:ext>
              </a:extLst>
            </p:cNvPr>
            <p:cNvCxnSpPr>
              <a:cxnSpLocks/>
            </p:cNvCxnSpPr>
            <p:nvPr/>
          </p:nvCxnSpPr>
          <p:spPr>
            <a:xfrm>
              <a:off x="8509001" y="2732088"/>
              <a:ext cx="34345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79C8D1-4AC3-4B1D-B771-4D21F9FB0172}"/>
                </a:ext>
              </a:extLst>
            </p:cNvPr>
            <p:cNvCxnSpPr>
              <a:cxnSpLocks/>
            </p:cNvCxnSpPr>
            <p:nvPr/>
          </p:nvCxnSpPr>
          <p:spPr>
            <a:xfrm>
              <a:off x="9390062" y="2732088"/>
              <a:ext cx="3767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73EE69-1872-4DF3-80F3-2D12022F8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275888" y="2732088"/>
              <a:ext cx="3788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54871F-B131-47E6-9CBD-DFF8D84FC3FF}"/>
                </a:ext>
              </a:extLst>
            </p:cNvPr>
            <p:cNvCxnSpPr>
              <a:cxnSpLocks/>
            </p:cNvCxnSpPr>
            <p:nvPr/>
          </p:nvCxnSpPr>
          <p:spPr>
            <a:xfrm>
              <a:off x="11164594" y="2732088"/>
              <a:ext cx="33537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DB395A-68FD-46C0-BC62-3666B0B5B840}"/>
                </a:ext>
              </a:extLst>
            </p:cNvPr>
            <p:cNvSpPr txBox="1"/>
            <p:nvPr/>
          </p:nvSpPr>
          <p:spPr>
            <a:xfrm>
              <a:off x="537807" y="4736232"/>
              <a:ext cx="3974336" cy="1124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Scalar Field</a:t>
              </a:r>
              <a:endParaRPr lang="en-CA" sz="32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709637-DABE-4901-827E-4AC6ADCF19DE}"/>
                </a:ext>
              </a:extLst>
            </p:cNvPr>
            <p:cNvSpPr txBox="1"/>
            <p:nvPr/>
          </p:nvSpPr>
          <p:spPr>
            <a:xfrm>
              <a:off x="7188562" y="4736230"/>
              <a:ext cx="4926882" cy="1124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Covector</a:t>
              </a:r>
              <a:r>
                <a:rPr lang="en-US" sz="3200" dirty="0"/>
                <a:t> Field</a:t>
              </a:r>
              <a:endParaRPr lang="en-CA" sz="3200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37C14F-FF33-4112-B2C1-7C5E2AB6F0AE}"/>
                </a:ext>
              </a:extLst>
            </p:cNvPr>
            <p:cNvGrpSpPr/>
            <p:nvPr/>
          </p:nvGrpSpPr>
          <p:grpSpPr>
            <a:xfrm>
              <a:off x="1866550" y="5625769"/>
              <a:ext cx="8710514" cy="1124708"/>
              <a:chOff x="3579930" y="5556384"/>
              <a:chExt cx="8710513" cy="11247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2F12A6B-6F37-48AF-BDB3-94E53E444784}"/>
                      </a:ext>
                    </a:extLst>
                  </p:cNvPr>
                  <p:cNvSpPr txBox="1"/>
                  <p:nvPr/>
                </p:nvSpPr>
                <p:spPr>
                  <a:xfrm>
                    <a:off x="3579930" y="5556384"/>
                    <a:ext cx="991889" cy="112470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CA" sz="32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2F12A6B-6F37-48AF-BDB3-94E53E4447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9930" y="5556384"/>
                    <a:ext cx="991889" cy="112470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47D8FAD-3866-4BD7-8F75-F9C4FAA3A20B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2259" y="5556384"/>
                    <a:ext cx="1448184" cy="11247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47D8FAD-3866-4BD7-8F75-F9C4FAA3A2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42259" y="5556384"/>
                    <a:ext cx="1448184" cy="112470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65085D0-6940-4314-A369-C26A4BC7F4F6}"/>
              </a:ext>
            </a:extLst>
          </p:cNvPr>
          <p:cNvCxnSpPr>
            <a:cxnSpLocks/>
          </p:cNvCxnSpPr>
          <p:nvPr/>
        </p:nvCxnSpPr>
        <p:spPr>
          <a:xfrm flipV="1">
            <a:off x="6667500" y="209550"/>
            <a:ext cx="0" cy="645795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023F34-5523-4E4B-B25C-410A5A99A1C4}"/>
              </a:ext>
            </a:extLst>
          </p:cNvPr>
          <p:cNvGrpSpPr/>
          <p:nvPr/>
        </p:nvGrpSpPr>
        <p:grpSpPr>
          <a:xfrm>
            <a:off x="6534938" y="2187515"/>
            <a:ext cx="5129363" cy="2786650"/>
            <a:chOff x="6470350" y="410831"/>
            <a:chExt cx="5129363" cy="278665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D640C3A-3992-42B5-8CFE-7AF7B8DCF4D2}"/>
                </a:ext>
              </a:extLst>
            </p:cNvPr>
            <p:cNvGrpSpPr/>
            <p:nvPr/>
          </p:nvGrpSpPr>
          <p:grpSpPr>
            <a:xfrm>
              <a:off x="6470350" y="410831"/>
              <a:ext cx="2881632" cy="1972801"/>
              <a:chOff x="6415431" y="547799"/>
              <a:chExt cx="3617735" cy="247674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9736B60-E5BB-4BDE-BAFD-DB5FDC5A2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503" y="547799"/>
                <a:ext cx="2561663" cy="247674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8B55CA7-7B5C-488B-9C3A-512F6FE2BFAC}"/>
                      </a:ext>
                    </a:extLst>
                  </p:cNvPr>
                  <p:cNvSpPr txBox="1"/>
                  <p:nvPr/>
                </p:nvSpPr>
                <p:spPr>
                  <a:xfrm>
                    <a:off x="6415431" y="1147963"/>
                    <a:ext cx="1635440" cy="830997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80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8B55CA7-7B5C-488B-9C3A-512F6FE2BF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5431" y="1147963"/>
                    <a:ext cx="1635440" cy="8309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3761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799AB8-7E13-473F-AA8B-72A97A0A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463325" y="1182374"/>
              <a:ext cx="2064795" cy="2015107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798936A-ABB1-4E45-BFB9-8754F1C2D94A}"/>
                </a:ext>
              </a:extLst>
            </p:cNvPr>
            <p:cNvGrpSpPr/>
            <p:nvPr/>
          </p:nvGrpSpPr>
          <p:grpSpPr>
            <a:xfrm>
              <a:off x="9984057" y="731498"/>
              <a:ext cx="1615656" cy="2351443"/>
              <a:chOff x="9496607" y="204646"/>
              <a:chExt cx="2075931" cy="3021332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99E41EB-C289-4336-A6AA-155B80A887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26107" y="353872"/>
                <a:ext cx="393526" cy="2432917"/>
              </a:xfrm>
              <a:prstGeom prst="line">
                <a:avLst/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2C02846-CA72-49FD-AEE0-62C2A8836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6607" y="204646"/>
                <a:ext cx="352452" cy="2178986"/>
              </a:xfrm>
              <a:prstGeom prst="line">
                <a:avLst/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C97C177-D9B3-40E1-AA58-B37FB416C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39257" y="341172"/>
                <a:ext cx="386083" cy="2386905"/>
              </a:xfrm>
              <a:prstGeom prst="line">
                <a:avLst/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0AEB41-93CA-4895-A6E7-1CB6671360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99812" y="487173"/>
                <a:ext cx="396102" cy="2448842"/>
              </a:xfrm>
              <a:prstGeom prst="line">
                <a:avLst/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836E1E0-D044-4074-A016-5113F92422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96255" y="474473"/>
                <a:ext cx="405366" cy="2506118"/>
              </a:xfrm>
              <a:prstGeom prst="line">
                <a:avLst/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4BC8671-A17D-4633-9362-E51D426CE9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67967" y="632809"/>
                <a:ext cx="398864" cy="2465921"/>
              </a:xfrm>
              <a:prstGeom prst="line">
                <a:avLst/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B50C78E-E01C-4637-8AA6-98279EA8B9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51037" y="620109"/>
                <a:ext cx="421501" cy="2605869"/>
              </a:xfrm>
              <a:prstGeom prst="line">
                <a:avLst/>
              </a:prstGeom>
              <a:ln w="28575"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9E0DF91-5D80-43EC-9677-A0EBFCD928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8702" y="1911469"/>
                <a:ext cx="447791" cy="8516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C17BFF6-D27A-4E16-8788-BE7DC952E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8353" y="920358"/>
                <a:ext cx="447791" cy="8516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1F5A35-0554-4A38-9BA2-43E72D539E6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60" y="2417040"/>
              <a:ext cx="11916360" cy="316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1F5A35-0554-4A38-9BA2-43E72D539E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400" y="2407680"/>
                <a:ext cx="11935080" cy="3188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276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04"/>
    </mc:Choice>
    <mc:Fallback xmlns="">
      <p:transition spd="slow" advTm="51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blipFill>
                <a:blip r:embed="rId3"/>
                <a:stretch>
                  <a:fillRect l="-3355" t="-7212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/>
              <p:nvPr/>
            </p:nvSpPr>
            <p:spPr>
              <a:xfrm>
                <a:off x="5656159" y="269847"/>
                <a:ext cx="5085559" cy="270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36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159" y="269847"/>
                <a:ext cx="5085559" cy="2709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4092DC-0A2C-4CC2-9381-F2A3F600403B}"/>
                  </a:ext>
                </a:extLst>
              </p:cNvPr>
              <p:cNvSpPr txBox="1"/>
              <p:nvPr/>
            </p:nvSpPr>
            <p:spPr>
              <a:xfrm>
                <a:off x="5656159" y="2886845"/>
                <a:ext cx="3852914" cy="2401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𝑚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4092DC-0A2C-4CC2-9381-F2A3F600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159" y="2886845"/>
                <a:ext cx="3852914" cy="24011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638A2D2-E05E-486F-A825-F801DAF1E376}"/>
              </a:ext>
            </a:extLst>
          </p:cNvPr>
          <p:cNvGrpSpPr/>
          <p:nvPr/>
        </p:nvGrpSpPr>
        <p:grpSpPr>
          <a:xfrm>
            <a:off x="1814002" y="3358358"/>
            <a:ext cx="2374207" cy="3796187"/>
            <a:chOff x="1461534" y="2990820"/>
            <a:chExt cx="3081127" cy="47993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AE171B-0E39-46C9-9DE1-0E87C179CF37}"/>
                </a:ext>
              </a:extLst>
            </p:cNvPr>
            <p:cNvGrpSpPr/>
            <p:nvPr/>
          </p:nvGrpSpPr>
          <p:grpSpPr>
            <a:xfrm rot="1678494">
              <a:off x="1461534" y="2990820"/>
              <a:ext cx="3081127" cy="4799356"/>
              <a:chOff x="7594600" y="2908300"/>
              <a:chExt cx="1790700" cy="2789306"/>
            </a:xfrm>
          </p:grpSpPr>
          <p:cxnSp>
            <p:nvCxnSpPr>
              <p:cNvPr id="20" name="Connector: Curved 19">
                <a:extLst>
                  <a:ext uri="{FF2B5EF4-FFF2-40B4-BE49-F238E27FC236}">
                    <a16:creationId xmlns:a16="http://schemas.microsoft.com/office/drawing/2014/main" id="{AF0F96D9-DEAB-4EEA-9956-D70D00878E8C}"/>
                  </a:ext>
                </a:extLst>
              </p:cNvPr>
              <p:cNvCxnSpPr/>
              <p:nvPr/>
            </p:nvCxnSpPr>
            <p:spPr>
              <a:xfrm rot="5400000" flipH="1" flipV="1">
                <a:off x="7095297" y="3407603"/>
                <a:ext cx="2789306" cy="1790700"/>
              </a:xfrm>
              <a:prstGeom prst="curvedConnector3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3161F30-2FB4-48C6-BBE4-A34C9C6DF9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4600" y="4785011"/>
                <a:ext cx="73300" cy="15239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9BFA755-EC17-4F74-AB90-A7B6865A2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9152" y="3547592"/>
                <a:ext cx="73300" cy="15239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7FC682A-1F88-4EA7-979C-1B3709EC2E90}"/>
                    </a:ext>
                  </a:extLst>
                </p:cNvPr>
                <p:cNvSpPr txBox="1"/>
                <p:nvPr/>
              </p:nvSpPr>
              <p:spPr>
                <a:xfrm>
                  <a:off x="1710981" y="5642809"/>
                  <a:ext cx="170713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635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Path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CA" sz="4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7FC682A-1F88-4EA7-979C-1B3709EC2E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981" y="5642809"/>
                  <a:ext cx="1707134" cy="769441"/>
                </a:xfrm>
                <a:prstGeom prst="rect">
                  <a:avLst/>
                </a:prstGeom>
                <a:blipFill>
                  <a:blip r:embed="rId8"/>
                  <a:stretch>
                    <a:fillRect l="-18519" t="-20000" r="-19907" b="-73000"/>
                  </a:stretch>
                </a:blipFill>
                <a:effectLst>
                  <a:softEdge rad="63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112981-FBCD-4251-8A47-06C9D8F7B0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39920" y="1524600"/>
              <a:ext cx="2370240" cy="259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112981-FBCD-4251-8A47-06C9D8F7B0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30560" y="1515240"/>
                <a:ext cx="2388960" cy="261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184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53"/>
    </mc:Choice>
    <mc:Fallback xmlns="">
      <p:transition spd="slow" advTm="15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blipFill>
                <a:blip r:embed="rId3"/>
                <a:stretch>
                  <a:fillRect l="-3355" t="-7212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/>
              <p:nvPr/>
            </p:nvSpPr>
            <p:spPr>
              <a:xfrm>
                <a:off x="5656159" y="269847"/>
                <a:ext cx="5085559" cy="270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36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159" y="269847"/>
                <a:ext cx="5085559" cy="2709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4092DC-0A2C-4CC2-9381-F2A3F600403B}"/>
                  </a:ext>
                </a:extLst>
              </p:cNvPr>
              <p:cNvSpPr txBox="1"/>
              <p:nvPr/>
            </p:nvSpPr>
            <p:spPr>
              <a:xfrm>
                <a:off x="5656159" y="2886845"/>
                <a:ext cx="6399188" cy="2962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𝑚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4092DC-0A2C-4CC2-9381-F2A3F600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159" y="2886845"/>
                <a:ext cx="6399188" cy="29624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3A20A7-1CDC-40F2-9A2D-28D890640F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74680" y="1389240"/>
              <a:ext cx="2747880" cy="355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3A20A7-1CDC-40F2-9A2D-28D890640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5320" y="1379880"/>
                <a:ext cx="2766600" cy="356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BC16CFB-F702-4C50-BF6B-24AB1C8884F5}"/>
              </a:ext>
            </a:extLst>
          </p:cNvPr>
          <p:cNvGrpSpPr/>
          <p:nvPr/>
        </p:nvGrpSpPr>
        <p:grpSpPr>
          <a:xfrm>
            <a:off x="1814002" y="3358358"/>
            <a:ext cx="2374207" cy="3796187"/>
            <a:chOff x="1461534" y="2990820"/>
            <a:chExt cx="3081127" cy="47993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5DF797-D84B-4D3D-BE1A-72AC09BFE079}"/>
                </a:ext>
              </a:extLst>
            </p:cNvPr>
            <p:cNvGrpSpPr/>
            <p:nvPr/>
          </p:nvGrpSpPr>
          <p:grpSpPr>
            <a:xfrm rot="1678494">
              <a:off x="1461534" y="2990820"/>
              <a:ext cx="3081127" cy="4799356"/>
              <a:chOff x="7594600" y="2908300"/>
              <a:chExt cx="1790700" cy="2789306"/>
            </a:xfrm>
          </p:grpSpPr>
          <p:cxnSp>
            <p:nvCxnSpPr>
              <p:cNvPr id="14" name="Connector: Curved 13">
                <a:extLst>
                  <a:ext uri="{FF2B5EF4-FFF2-40B4-BE49-F238E27FC236}">
                    <a16:creationId xmlns:a16="http://schemas.microsoft.com/office/drawing/2014/main" id="{A2D3C98E-799E-4A27-AC8C-F6BF3866993C}"/>
                  </a:ext>
                </a:extLst>
              </p:cNvPr>
              <p:cNvCxnSpPr/>
              <p:nvPr/>
            </p:nvCxnSpPr>
            <p:spPr>
              <a:xfrm rot="5400000" flipH="1" flipV="1">
                <a:off x="7095297" y="3407603"/>
                <a:ext cx="2789306" cy="1790700"/>
              </a:xfrm>
              <a:prstGeom prst="curvedConnector3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84A26A8-B22B-409A-823D-7A48D61179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4600" y="4785011"/>
                <a:ext cx="73300" cy="15239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E028A18-1961-464D-B599-F33B1D9680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9152" y="3547592"/>
                <a:ext cx="73300" cy="15239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93CFCA-9BA9-4757-A839-9DAD5557255F}"/>
                    </a:ext>
                  </a:extLst>
                </p:cNvPr>
                <p:cNvSpPr txBox="1"/>
                <p:nvPr/>
              </p:nvSpPr>
              <p:spPr>
                <a:xfrm>
                  <a:off x="1710981" y="5642809"/>
                  <a:ext cx="170713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635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Path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CA" sz="4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93CFCA-9BA9-4757-A839-9DAD55572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981" y="5642809"/>
                  <a:ext cx="1707134" cy="769441"/>
                </a:xfrm>
                <a:prstGeom prst="rect">
                  <a:avLst/>
                </a:prstGeom>
                <a:blipFill>
                  <a:blip r:embed="rId10"/>
                  <a:stretch>
                    <a:fillRect l="-18519" t="-20000" r="-19907" b="-73000"/>
                  </a:stretch>
                </a:blipFill>
                <a:effectLst>
                  <a:softEdge rad="63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8327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83"/>
    </mc:Choice>
    <mc:Fallback xmlns="">
      <p:transition spd="slow" advTm="31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blipFill>
                <a:blip r:embed="rId3"/>
                <a:stretch>
                  <a:fillRect l="-3355" t="-7212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/>
              <p:nvPr/>
            </p:nvSpPr>
            <p:spPr>
              <a:xfrm>
                <a:off x="5656159" y="269847"/>
                <a:ext cx="5085559" cy="270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36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3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62236-C42D-4393-982F-519B34A1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159" y="269847"/>
                <a:ext cx="5085559" cy="2709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4092DC-0A2C-4CC2-9381-F2A3F600403B}"/>
                  </a:ext>
                </a:extLst>
              </p:cNvPr>
              <p:cNvSpPr txBox="1"/>
              <p:nvPr/>
            </p:nvSpPr>
            <p:spPr>
              <a:xfrm>
                <a:off x="5656159" y="2886845"/>
                <a:ext cx="6399188" cy="2962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𝑚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𝑒𝑛𝑑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𝑠𝑡𝑎𝑟𝑡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4092DC-0A2C-4CC2-9381-F2A3F600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159" y="2886845"/>
                <a:ext cx="6399188" cy="29624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BC16CFB-F702-4C50-BF6B-24AB1C8884F5}"/>
              </a:ext>
            </a:extLst>
          </p:cNvPr>
          <p:cNvGrpSpPr/>
          <p:nvPr/>
        </p:nvGrpSpPr>
        <p:grpSpPr>
          <a:xfrm>
            <a:off x="1814002" y="3358358"/>
            <a:ext cx="2374207" cy="3796187"/>
            <a:chOff x="1461534" y="2990820"/>
            <a:chExt cx="3081127" cy="47993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5DF797-D84B-4D3D-BE1A-72AC09BFE079}"/>
                </a:ext>
              </a:extLst>
            </p:cNvPr>
            <p:cNvGrpSpPr/>
            <p:nvPr/>
          </p:nvGrpSpPr>
          <p:grpSpPr>
            <a:xfrm rot="1678494">
              <a:off x="1461534" y="2990820"/>
              <a:ext cx="3081127" cy="4799356"/>
              <a:chOff x="7594600" y="2908300"/>
              <a:chExt cx="1790700" cy="2789306"/>
            </a:xfrm>
          </p:grpSpPr>
          <p:cxnSp>
            <p:nvCxnSpPr>
              <p:cNvPr id="14" name="Connector: Curved 13">
                <a:extLst>
                  <a:ext uri="{FF2B5EF4-FFF2-40B4-BE49-F238E27FC236}">
                    <a16:creationId xmlns:a16="http://schemas.microsoft.com/office/drawing/2014/main" id="{A2D3C98E-799E-4A27-AC8C-F6BF3866993C}"/>
                  </a:ext>
                </a:extLst>
              </p:cNvPr>
              <p:cNvCxnSpPr/>
              <p:nvPr/>
            </p:nvCxnSpPr>
            <p:spPr>
              <a:xfrm rot="5400000" flipH="1" flipV="1">
                <a:off x="7095297" y="3407603"/>
                <a:ext cx="2789306" cy="1790700"/>
              </a:xfrm>
              <a:prstGeom prst="curvedConnector3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84A26A8-B22B-409A-823D-7A48D61179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64600" y="4785011"/>
                <a:ext cx="73300" cy="15239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E028A18-1961-464D-B599-F33B1D9680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9152" y="3547592"/>
                <a:ext cx="73300" cy="152399"/>
              </a:xfrm>
              <a:prstGeom prst="straightConnector1">
                <a:avLst/>
              </a:prstGeom>
              <a:ln w="762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93CFCA-9BA9-4757-A839-9DAD5557255F}"/>
                    </a:ext>
                  </a:extLst>
                </p:cNvPr>
                <p:cNvSpPr txBox="1"/>
                <p:nvPr/>
              </p:nvSpPr>
              <p:spPr>
                <a:xfrm>
                  <a:off x="1710981" y="5642809"/>
                  <a:ext cx="170713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635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Path </a:t>
                  </a:r>
                  <a14:m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endParaRPr lang="en-CA" sz="4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93CFCA-9BA9-4757-A839-9DAD55572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981" y="5642809"/>
                  <a:ext cx="1707134" cy="769441"/>
                </a:xfrm>
                <a:prstGeom prst="rect">
                  <a:avLst/>
                </a:prstGeom>
                <a:blipFill>
                  <a:blip r:embed="rId8"/>
                  <a:stretch>
                    <a:fillRect l="-18519" t="-20000" r="-19907" b="-73000"/>
                  </a:stretch>
                </a:blipFill>
                <a:effectLst>
                  <a:softEdge rad="63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7F1E46-AE5C-4308-9FAA-4543B26658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35920" y="1271160"/>
              <a:ext cx="5694480" cy="3965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7F1E46-AE5C-4308-9FAA-4543B26658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6560" y="1261800"/>
                <a:ext cx="5713200" cy="3984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961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28"/>
    </mc:Choice>
    <mc:Fallback xmlns="">
      <p:transition spd="slow" advTm="17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blipFill>
                <a:blip r:embed="rId3"/>
                <a:stretch>
                  <a:fillRect l="-3355" t="-7212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D2FEC-C21A-4915-9DD0-C1A11F348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10" y="1923911"/>
            <a:ext cx="4957763" cy="491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/>
              <p:nvPr/>
            </p:nvSpPr>
            <p:spPr>
              <a:xfrm>
                <a:off x="6615186" y="292246"/>
                <a:ext cx="43726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Potential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186" y="292246"/>
                <a:ext cx="4372607" cy="1200329"/>
              </a:xfrm>
              <a:prstGeom prst="rect">
                <a:avLst/>
              </a:prstGeom>
              <a:blipFill>
                <a:blip r:embed="rId7"/>
                <a:stretch>
                  <a:fillRect l="-3766" t="-8122" r="-37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Image result for earth">
            <a:extLst>
              <a:ext uri="{FF2B5EF4-FFF2-40B4-BE49-F238E27FC236}">
                <a16:creationId xmlns:a16="http://schemas.microsoft.com/office/drawing/2014/main" id="{158A7F68-5D73-4DC9-83F1-49B20416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171" y="3993988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C284128-3462-4A86-B139-AA126673E3DF}"/>
              </a:ext>
            </a:extLst>
          </p:cNvPr>
          <p:cNvGrpSpPr/>
          <p:nvPr/>
        </p:nvGrpSpPr>
        <p:grpSpPr>
          <a:xfrm rot="1678494">
            <a:off x="2207491" y="3860520"/>
            <a:ext cx="1448466" cy="2557108"/>
            <a:chOff x="7594600" y="2908300"/>
            <a:chExt cx="1790700" cy="2789306"/>
          </a:xfrm>
        </p:grpSpPr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E186A581-C568-4CFF-BAFC-9049DBD8FCFD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057C690-85ED-4E22-A865-AAA9663C2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445A21-EB57-411D-8B37-C9D996BCE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CC88F0-24EA-456B-8FFF-53061A379D6E}"/>
              </a:ext>
            </a:extLst>
          </p:cNvPr>
          <p:cNvGrpSpPr/>
          <p:nvPr/>
        </p:nvGrpSpPr>
        <p:grpSpPr>
          <a:xfrm rot="1678494">
            <a:off x="8227290" y="3860520"/>
            <a:ext cx="1448466" cy="2557108"/>
            <a:chOff x="7594600" y="2908300"/>
            <a:chExt cx="1790700" cy="2789306"/>
          </a:xfrm>
        </p:grpSpPr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5C77498A-FCB0-41DD-AEF1-B8965EB5606B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B05D36E-AF06-421B-9970-697B7E096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3FC4D5E-1562-4442-B2CA-8A6D6E379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3F7D7B8-94CD-44AC-9897-46A87CECAE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9320" y="2941920"/>
              <a:ext cx="10458000" cy="3152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3F7D7B8-94CD-44AC-9897-46A87CECAE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9960" y="2932560"/>
                <a:ext cx="10476720" cy="3171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035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6" y="269847"/>
                <a:ext cx="4722703" cy="1267655"/>
              </a:xfrm>
              <a:prstGeom prst="rect">
                <a:avLst/>
              </a:prstGeom>
              <a:blipFill>
                <a:blip r:embed="rId3"/>
                <a:stretch>
                  <a:fillRect l="-3355" t="-7212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D2FEC-C21A-4915-9DD0-C1A11F348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10" y="1923911"/>
            <a:ext cx="4957763" cy="491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/>
              <p:nvPr/>
            </p:nvSpPr>
            <p:spPr>
              <a:xfrm>
                <a:off x="6615186" y="292246"/>
                <a:ext cx="43726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Potential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186" y="292246"/>
                <a:ext cx="4372607" cy="1200329"/>
              </a:xfrm>
              <a:prstGeom prst="rect">
                <a:avLst/>
              </a:prstGeom>
              <a:blipFill>
                <a:blip r:embed="rId7"/>
                <a:stretch>
                  <a:fillRect l="-3766" t="-8122" r="-37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Image result for earth">
            <a:extLst>
              <a:ext uri="{FF2B5EF4-FFF2-40B4-BE49-F238E27FC236}">
                <a16:creationId xmlns:a16="http://schemas.microsoft.com/office/drawing/2014/main" id="{158A7F68-5D73-4DC9-83F1-49B20416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171" y="3993988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C284128-3462-4A86-B139-AA126673E3DF}"/>
              </a:ext>
            </a:extLst>
          </p:cNvPr>
          <p:cNvGrpSpPr/>
          <p:nvPr/>
        </p:nvGrpSpPr>
        <p:grpSpPr>
          <a:xfrm rot="1678494">
            <a:off x="2207491" y="3860520"/>
            <a:ext cx="1448466" cy="2557108"/>
            <a:chOff x="7594600" y="2908300"/>
            <a:chExt cx="1790700" cy="2789306"/>
          </a:xfrm>
        </p:grpSpPr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E186A581-C568-4CFF-BAFC-9049DBD8FCFD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057C690-85ED-4E22-A865-AAA9663C2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445A21-EB57-411D-8B37-C9D996BCE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CC88F0-24EA-456B-8FFF-53061A379D6E}"/>
              </a:ext>
            </a:extLst>
          </p:cNvPr>
          <p:cNvGrpSpPr/>
          <p:nvPr/>
        </p:nvGrpSpPr>
        <p:grpSpPr>
          <a:xfrm rot="1678494">
            <a:off x="8227290" y="3860520"/>
            <a:ext cx="1448466" cy="2557108"/>
            <a:chOff x="7594600" y="2908300"/>
            <a:chExt cx="1790700" cy="2789306"/>
          </a:xfrm>
        </p:grpSpPr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5C77498A-FCB0-41DD-AEF1-B8965EB5606B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B05D36E-AF06-421B-9970-697B7E096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3FC4D5E-1562-4442-B2CA-8A6D6E379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3F7D7B8-94CD-44AC-9897-46A87CECAE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9320" y="2941920"/>
              <a:ext cx="10458000" cy="3152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3F7D7B8-94CD-44AC-9897-46A87CECAE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9960" y="2932560"/>
                <a:ext cx="10476720" cy="31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E60D0BC-A515-479E-BA4B-1142B7C04839}"/>
                  </a:ext>
                </a:extLst>
              </p14:cNvPr>
              <p14:cNvContentPartPr/>
              <p14:nvPr/>
            </p14:nvContentPartPr>
            <p14:xfrm>
              <a:off x="6639480" y="1455960"/>
              <a:ext cx="1482480" cy="424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E60D0BC-A515-479E-BA4B-1142B7C048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30480" y="1446960"/>
                <a:ext cx="15001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A79A600-7D12-40D2-AFAF-ED5E992005EC}"/>
                  </a:ext>
                </a:extLst>
              </p14:cNvPr>
              <p14:cNvContentPartPr/>
              <p14:nvPr/>
            </p14:nvContentPartPr>
            <p14:xfrm>
              <a:off x="8310960" y="1363080"/>
              <a:ext cx="271080" cy="645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A79A600-7D12-40D2-AFAF-ED5E992005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01960" y="1354080"/>
                <a:ext cx="28872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631D8CA-B31C-48CA-8879-D70858B6037B}"/>
                  </a:ext>
                </a:extLst>
              </p14:cNvPr>
              <p14:cNvContentPartPr/>
              <p14:nvPr/>
            </p14:nvContentPartPr>
            <p14:xfrm>
              <a:off x="8697600" y="1801200"/>
              <a:ext cx="119880" cy="186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631D8CA-B31C-48CA-8879-D70858B603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8600" y="1792200"/>
                <a:ext cx="137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EA85A7A-60A5-4C96-9F0C-50A1E0CD2E1D}"/>
                  </a:ext>
                </a:extLst>
              </p14:cNvPr>
              <p14:cNvContentPartPr/>
              <p14:nvPr/>
            </p14:nvContentPartPr>
            <p14:xfrm>
              <a:off x="8957160" y="1622640"/>
              <a:ext cx="264600" cy="374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EA85A7A-60A5-4C96-9F0C-50A1E0CD2E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48160" y="1613640"/>
                <a:ext cx="2822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3809721-49ED-4FA9-B3DA-624C30B2402F}"/>
                  </a:ext>
                </a:extLst>
              </p14:cNvPr>
              <p14:cNvContentPartPr/>
              <p14:nvPr/>
            </p14:nvContentPartPr>
            <p14:xfrm>
              <a:off x="9392400" y="1680240"/>
              <a:ext cx="520920" cy="4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3809721-49ED-4FA9-B3DA-624C30B240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83400" y="1671240"/>
                <a:ext cx="538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D5638E3-C603-4C83-AF4F-E248282FAF5C}"/>
                  </a:ext>
                </a:extLst>
              </p14:cNvPr>
              <p14:cNvContentPartPr/>
              <p14:nvPr/>
            </p14:nvContentPartPr>
            <p14:xfrm>
              <a:off x="10085400" y="1335720"/>
              <a:ext cx="335520" cy="688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D5638E3-C603-4C83-AF4F-E248282FAF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76400" y="1326720"/>
                <a:ext cx="35316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444CEA4-23A1-40DE-BB32-FF6A6E7A88D8}"/>
                  </a:ext>
                </a:extLst>
              </p14:cNvPr>
              <p14:cNvContentPartPr/>
              <p14:nvPr/>
            </p14:nvContentPartPr>
            <p14:xfrm>
              <a:off x="10527480" y="1516800"/>
              <a:ext cx="866520" cy="453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444CEA4-23A1-40DE-BB32-FF6A6E7A88D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18480" y="1507800"/>
                <a:ext cx="884160" cy="471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996D51B-6895-46C6-8A87-9DA4B8B5480E}"/>
              </a:ext>
            </a:extLst>
          </p:cNvPr>
          <p:cNvSpPr txBox="1"/>
          <p:nvPr/>
        </p:nvSpPr>
        <p:spPr>
          <a:xfrm>
            <a:off x="10545394" y="1016146"/>
            <a:ext cx="16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(if m=1)</a:t>
            </a:r>
            <a:endParaRPr lang="en-CA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94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1049924" y="78112"/>
                <a:ext cx="3724032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</a:t>
                </a:r>
                <a:br>
                  <a:rPr lang="en-US" sz="3600" dirty="0"/>
                </a:br>
                <a:r>
                  <a:rPr lang="en-US" sz="3600" dirty="0"/>
                  <a:t> (</a:t>
                </a:r>
                <a:r>
                  <a:rPr lang="en-US" sz="3600" u="sng" dirty="0" err="1">
                    <a:solidFill>
                      <a:srgbClr val="FF0000"/>
                    </a:solidFill>
                  </a:rPr>
                  <a:t>Co</a:t>
                </a:r>
                <a:r>
                  <a:rPr lang="en-US" sz="3600" dirty="0" err="1"/>
                  <a:t>vector</a:t>
                </a:r>
                <a:r>
                  <a:rPr lang="en-US" sz="3600" dirty="0"/>
                  <a:t>)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24" y="78112"/>
                <a:ext cx="3724032" cy="1754326"/>
              </a:xfrm>
              <a:prstGeom prst="rect">
                <a:avLst/>
              </a:prstGeom>
              <a:blipFill>
                <a:blip r:embed="rId3"/>
                <a:stretch>
                  <a:fillRect l="-4419" t="-5556" r="-45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57C7E1-9833-4156-8226-6506C3443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0" y="1901512"/>
            <a:ext cx="4957763" cy="4957763"/>
          </a:xfrm>
          <a:prstGeom prst="rect">
            <a:avLst/>
          </a:prstGeom>
        </p:spPr>
      </p:pic>
      <p:pic>
        <p:nvPicPr>
          <p:cNvPr id="10" name="Picture 2" descr="Image result for earth">
            <a:extLst>
              <a:ext uri="{FF2B5EF4-FFF2-40B4-BE49-F238E27FC236}">
                <a16:creationId xmlns:a16="http://schemas.microsoft.com/office/drawing/2014/main" id="{27CBEB32-C465-41F1-8195-9985CB9BF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78" y="3993989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D2FEC-C21A-4915-9DD0-C1A11F348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610" y="1923911"/>
            <a:ext cx="4957763" cy="4912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/>
              <p:nvPr/>
            </p:nvSpPr>
            <p:spPr>
              <a:xfrm>
                <a:off x="6615186" y="292246"/>
                <a:ext cx="43726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Potential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186" y="292246"/>
                <a:ext cx="4372607" cy="1200329"/>
              </a:xfrm>
              <a:prstGeom prst="rect">
                <a:avLst/>
              </a:prstGeom>
              <a:blipFill>
                <a:blip r:embed="rId7"/>
                <a:stretch>
                  <a:fillRect l="-3766" t="-8122" r="-37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Image result for earth">
            <a:extLst>
              <a:ext uri="{FF2B5EF4-FFF2-40B4-BE49-F238E27FC236}">
                <a16:creationId xmlns:a16="http://schemas.microsoft.com/office/drawing/2014/main" id="{158A7F68-5D73-4DC9-83F1-49B20416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171" y="3993988"/>
            <a:ext cx="650635" cy="6506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A70B414-1B1D-4D80-B5A4-B9E06F05E1B6}"/>
              </a:ext>
            </a:extLst>
          </p:cNvPr>
          <p:cNvGrpSpPr/>
          <p:nvPr/>
        </p:nvGrpSpPr>
        <p:grpSpPr>
          <a:xfrm>
            <a:off x="428659" y="1945037"/>
            <a:ext cx="4927672" cy="4912963"/>
            <a:chOff x="7524935" y="-512523"/>
            <a:chExt cx="4927672" cy="49129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A43ACA-FF5A-4846-8526-30D0E3C60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4935" y="-512523"/>
              <a:ext cx="4927672" cy="4912963"/>
            </a:xfrm>
            <a:prstGeom prst="rect">
              <a:avLst/>
            </a:prstGeom>
          </p:spPr>
        </p:pic>
        <p:pic>
          <p:nvPicPr>
            <p:cNvPr id="13" name="Picture 2" descr="Image result for earth">
              <a:extLst>
                <a:ext uri="{FF2B5EF4-FFF2-40B4-BE49-F238E27FC236}">
                  <a16:creationId xmlns:a16="http://schemas.microsoft.com/office/drawing/2014/main" id="{D1365589-CF90-444F-9E99-E2CF4F6A6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4968" y="1544303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06D7F3-F504-45C2-ACDA-496A25C57AEE}"/>
              </a:ext>
            </a:extLst>
          </p:cNvPr>
          <p:cNvGrpSpPr/>
          <p:nvPr/>
        </p:nvGrpSpPr>
        <p:grpSpPr>
          <a:xfrm>
            <a:off x="1483417" y="2807780"/>
            <a:ext cx="2892422" cy="2889534"/>
            <a:chOff x="1483417" y="2807780"/>
            <a:chExt cx="2892422" cy="288953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ECA2DB-4A99-4445-9A40-753D0CE04FE2}"/>
                </a:ext>
              </a:extLst>
            </p:cNvPr>
            <p:cNvCxnSpPr>
              <a:cxnSpLocks/>
            </p:cNvCxnSpPr>
            <p:nvPr/>
          </p:nvCxnSpPr>
          <p:spPr>
            <a:xfrm rot="8083077" flipV="1">
              <a:off x="3986091" y="2991150"/>
              <a:ext cx="36674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DCE667-E4BD-41C4-9FEA-23CF9F344E4D}"/>
                </a:ext>
              </a:extLst>
            </p:cNvPr>
            <p:cNvCxnSpPr>
              <a:cxnSpLocks/>
            </p:cNvCxnSpPr>
            <p:nvPr/>
          </p:nvCxnSpPr>
          <p:spPr>
            <a:xfrm rot="8083077" flipH="1">
              <a:off x="1371835" y="5519897"/>
              <a:ext cx="35483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13195D3-3A28-4E0B-8A57-4B236C607B2C}"/>
                </a:ext>
              </a:extLst>
            </p:cNvPr>
            <p:cNvCxnSpPr>
              <a:cxnSpLocks/>
            </p:cNvCxnSpPr>
            <p:nvPr/>
          </p:nvCxnSpPr>
          <p:spPr>
            <a:xfrm rot="13483077" flipV="1">
              <a:off x="4009099" y="5635668"/>
              <a:ext cx="36674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949D7B1-DEC5-481F-855A-0EAFE4B337D4}"/>
                </a:ext>
              </a:extLst>
            </p:cNvPr>
            <p:cNvCxnSpPr>
              <a:cxnSpLocks/>
            </p:cNvCxnSpPr>
            <p:nvPr/>
          </p:nvCxnSpPr>
          <p:spPr>
            <a:xfrm rot="13483077" flipH="1">
              <a:off x="1483417" y="3062978"/>
              <a:ext cx="35483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EAC094-5A50-4190-93F7-7D7379D0C7E1}"/>
              </a:ext>
            </a:extLst>
          </p:cNvPr>
          <p:cNvGrpSpPr/>
          <p:nvPr/>
        </p:nvGrpSpPr>
        <p:grpSpPr>
          <a:xfrm rot="1678494">
            <a:off x="2207491" y="3860520"/>
            <a:ext cx="1448466" cy="2557108"/>
            <a:chOff x="7594600" y="2908300"/>
            <a:chExt cx="1790700" cy="2789306"/>
          </a:xfrm>
        </p:grpSpPr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6CF52BD9-D8D3-493D-8768-9F4A8EC07183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EFF3D7-0544-4F89-9118-A2C35ADA9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355318E-88C0-4CD5-9249-8644D485B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24D41D-71D4-4321-A6E6-954DC9716A2B}"/>
              </a:ext>
            </a:extLst>
          </p:cNvPr>
          <p:cNvGrpSpPr/>
          <p:nvPr/>
        </p:nvGrpSpPr>
        <p:grpSpPr>
          <a:xfrm rot="1678494">
            <a:off x="8227290" y="3860520"/>
            <a:ext cx="1448466" cy="2557108"/>
            <a:chOff x="7594600" y="2908300"/>
            <a:chExt cx="1790700" cy="2789306"/>
          </a:xfrm>
        </p:grpSpPr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0AD75205-BF7B-4073-9069-EADEA782329A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2B439FC-B522-4419-935B-9EE4E27EE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DE0E349-A750-4A39-BF25-6283501A7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B08B73-AB5E-494C-88C2-375BCB008A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2520" y="1735920"/>
              <a:ext cx="3855960" cy="4213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B08B73-AB5E-494C-88C2-375BCB008A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3160" y="1726560"/>
                <a:ext cx="3874680" cy="4232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688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954">
        <p:fade/>
      </p:transition>
    </mc:Choice>
    <mc:Fallback xmlns="">
      <p:transition spd="med" advTm="989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8317195" y="555374"/>
                <a:ext cx="3828227" cy="1821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</a:t>
                </a:r>
              </a:p>
              <a:p>
                <a:pPr algn="ctr"/>
                <a:r>
                  <a:rPr lang="en-US" sz="3600" dirty="0"/>
                  <a:t>Vector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195" y="555374"/>
                <a:ext cx="3828227" cy="1821653"/>
              </a:xfrm>
              <a:prstGeom prst="rect">
                <a:avLst/>
              </a:prstGeom>
              <a:blipFill>
                <a:blip r:embed="rId3"/>
                <a:stretch>
                  <a:fillRect l="-4299" t="-5017" r="-44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C365B40-BCA9-4D2C-A132-B982DDA0883F}"/>
              </a:ext>
            </a:extLst>
          </p:cNvPr>
          <p:cNvGrpSpPr/>
          <p:nvPr/>
        </p:nvGrpSpPr>
        <p:grpSpPr>
          <a:xfrm>
            <a:off x="4814060" y="32798"/>
            <a:ext cx="3396202" cy="3396202"/>
            <a:chOff x="367670" y="1901512"/>
            <a:chExt cx="4957763" cy="49577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57C7E1-9833-4156-8226-6506C344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670" y="1901512"/>
              <a:ext cx="4957763" cy="4957763"/>
            </a:xfrm>
            <a:prstGeom prst="rect">
              <a:avLst/>
            </a:prstGeom>
          </p:spPr>
        </p:pic>
        <p:pic>
          <p:nvPicPr>
            <p:cNvPr id="10" name="Picture 2" descr="Image result for earth">
              <a:extLst>
                <a:ext uri="{FF2B5EF4-FFF2-40B4-BE49-F238E27FC236}">
                  <a16:creationId xmlns:a16="http://schemas.microsoft.com/office/drawing/2014/main" id="{27CBEB32-C465-41F1-8195-9985CB9BF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178" y="39939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/>
              <p:nvPr/>
            </p:nvSpPr>
            <p:spPr>
              <a:xfrm>
                <a:off x="418613" y="41549"/>
                <a:ext cx="269669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</a:t>
                </a:r>
              </a:p>
              <a:p>
                <a:pPr algn="ctr"/>
                <a:r>
                  <a:rPr lang="en-US" sz="3600" dirty="0"/>
                  <a:t>Potential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13" y="41549"/>
                <a:ext cx="2696699" cy="1754326"/>
              </a:xfrm>
              <a:prstGeom prst="rect">
                <a:avLst/>
              </a:prstGeom>
              <a:blipFill>
                <a:blip r:embed="rId11"/>
                <a:stretch>
                  <a:fillRect l="-6561" t="-5556" r="-63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D42F840-1146-43EA-B88B-E857F13CA48B}"/>
              </a:ext>
            </a:extLst>
          </p:cNvPr>
          <p:cNvGrpSpPr/>
          <p:nvPr/>
        </p:nvGrpSpPr>
        <p:grpSpPr>
          <a:xfrm>
            <a:off x="68864" y="1809730"/>
            <a:ext cx="3396202" cy="3365513"/>
            <a:chOff x="6322610" y="1923911"/>
            <a:chExt cx="4957763" cy="49129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2D2FEC-C21A-4915-9DD0-C1A11F348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22610" y="1923911"/>
              <a:ext cx="4957763" cy="4912963"/>
            </a:xfrm>
            <a:prstGeom prst="rect">
              <a:avLst/>
            </a:prstGeom>
          </p:spPr>
        </p:pic>
        <p:pic>
          <p:nvPicPr>
            <p:cNvPr id="9" name="Picture 2" descr="Image result for earth">
              <a:extLst>
                <a:ext uri="{FF2B5EF4-FFF2-40B4-BE49-F238E27FC236}">
                  <a16:creationId xmlns:a16="http://schemas.microsoft.com/office/drawing/2014/main" id="{158A7F68-5D73-4DC9-83F1-49B204169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6171" y="3993988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D0DF64-26A9-46B6-9AF5-99D11A5FDDB2}"/>
                  </a:ext>
                </a:extLst>
              </p:cNvPr>
              <p:cNvSpPr txBox="1"/>
              <p:nvPr/>
            </p:nvSpPr>
            <p:spPr>
              <a:xfrm>
                <a:off x="8317195" y="3999720"/>
                <a:ext cx="382822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</a:t>
                </a:r>
              </a:p>
              <a:p>
                <a:pPr algn="ctr"/>
                <a:r>
                  <a:rPr lang="en-US" sz="3600" u="sng" dirty="0" err="1">
                    <a:solidFill>
                      <a:srgbClr val="FF0000"/>
                    </a:solidFill>
                  </a:rPr>
                  <a:t>Co</a:t>
                </a:r>
                <a:r>
                  <a:rPr lang="en-US" sz="3600" dirty="0" err="1"/>
                  <a:t>vector</a:t>
                </a:r>
                <a:r>
                  <a:rPr lang="en-US" sz="3600" dirty="0"/>
                  <a:t> Field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D0DF64-26A9-46B6-9AF5-99D11A5FD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195" y="3999720"/>
                <a:ext cx="3828227" cy="1754326"/>
              </a:xfrm>
              <a:prstGeom prst="rect">
                <a:avLst/>
              </a:prstGeom>
              <a:blipFill>
                <a:blip r:embed="rId13"/>
                <a:stretch>
                  <a:fillRect l="-4299" t="-5208" r="-44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0924828C-5B0B-4A2C-B2CE-D5B57AD087EB}"/>
              </a:ext>
            </a:extLst>
          </p:cNvPr>
          <p:cNvGrpSpPr/>
          <p:nvPr/>
        </p:nvGrpSpPr>
        <p:grpSpPr>
          <a:xfrm>
            <a:off x="3263143" y="780212"/>
            <a:ext cx="1584473" cy="1512928"/>
            <a:chOff x="3263143" y="780212"/>
            <a:chExt cx="1584473" cy="1512928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44F109C-3F58-41B7-ABE8-247D45816F0E}"/>
                </a:ext>
              </a:extLst>
            </p:cNvPr>
            <p:cNvSpPr/>
            <p:nvPr/>
          </p:nvSpPr>
          <p:spPr>
            <a:xfrm rot="20197452">
              <a:off x="3574472" y="1647495"/>
              <a:ext cx="1047562" cy="6456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8DD359-EE25-4FE3-926B-4B4596D2D2CD}"/>
                    </a:ext>
                  </a:extLst>
                </p:cNvPr>
                <p:cNvSpPr txBox="1"/>
                <p:nvPr/>
              </p:nvSpPr>
              <p:spPr>
                <a:xfrm>
                  <a:off x="3263143" y="780212"/>
                  <a:ext cx="158447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4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8DD359-EE25-4FE3-926B-4B4596D2D2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3143" y="780212"/>
                  <a:ext cx="1584473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BDB63F-9DB7-4DC9-A793-09321E00A541}"/>
              </a:ext>
            </a:extLst>
          </p:cNvPr>
          <p:cNvGrpSpPr/>
          <p:nvPr/>
        </p:nvGrpSpPr>
        <p:grpSpPr>
          <a:xfrm>
            <a:off x="3199770" y="4810575"/>
            <a:ext cx="1574854" cy="1376672"/>
            <a:chOff x="3199770" y="4810575"/>
            <a:chExt cx="1574854" cy="13766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BDC5EA2-9E3B-445A-A008-FC50A20CD97A}"/>
                    </a:ext>
                  </a:extLst>
                </p:cNvPr>
                <p:cNvSpPr txBox="1"/>
                <p:nvPr/>
              </p:nvSpPr>
              <p:spPr>
                <a:xfrm>
                  <a:off x="3199770" y="5356250"/>
                  <a:ext cx="157485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800" i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BDC5EA2-9E3B-445A-A008-FC50A20CD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9770" y="5356250"/>
                  <a:ext cx="1574854" cy="8309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311E7B8-3A14-4701-93E4-FE7DD051D64D}"/>
                </a:ext>
              </a:extLst>
            </p:cNvPr>
            <p:cNvSpPr/>
            <p:nvPr/>
          </p:nvSpPr>
          <p:spPr>
            <a:xfrm rot="1255880">
              <a:off x="3636670" y="4810575"/>
              <a:ext cx="1047562" cy="6456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E5E91D-0CE8-470E-903A-0B6166B28FE9}"/>
              </a:ext>
            </a:extLst>
          </p:cNvPr>
          <p:cNvGrpSpPr/>
          <p:nvPr/>
        </p:nvGrpSpPr>
        <p:grpSpPr>
          <a:xfrm>
            <a:off x="4855839" y="3492487"/>
            <a:ext cx="3375589" cy="3365513"/>
            <a:chOff x="4855839" y="3492487"/>
            <a:chExt cx="3375589" cy="33655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D0B9479-E3AB-47D0-87A2-C9A34CFD77D4}"/>
                </a:ext>
              </a:extLst>
            </p:cNvPr>
            <p:cNvGrpSpPr/>
            <p:nvPr/>
          </p:nvGrpSpPr>
          <p:grpSpPr>
            <a:xfrm>
              <a:off x="4855839" y="3492487"/>
              <a:ext cx="3375589" cy="3365513"/>
              <a:chOff x="7524935" y="-512523"/>
              <a:chExt cx="4927672" cy="491296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F71E49F-9CE9-4024-8F42-3A2B8DAE5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24935" y="-512523"/>
                <a:ext cx="4927672" cy="4912963"/>
              </a:xfrm>
              <a:prstGeom prst="rect">
                <a:avLst/>
              </a:prstGeom>
            </p:spPr>
          </p:pic>
          <p:pic>
            <p:nvPicPr>
              <p:cNvPr id="11" name="Picture 2" descr="Image result for earth">
                <a:extLst>
                  <a:ext uri="{FF2B5EF4-FFF2-40B4-BE49-F238E27FC236}">
                    <a16:creationId xmlns:a16="http://schemas.microsoft.com/office/drawing/2014/main" id="{50DBD3A3-B704-4BA3-B855-4C35DB9A71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1716" y="1557555"/>
                <a:ext cx="650635" cy="650635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E592B0-154C-48DE-9FAF-D35453FCCA64}"/>
                </a:ext>
              </a:extLst>
            </p:cNvPr>
            <p:cNvGrpSpPr/>
            <p:nvPr/>
          </p:nvGrpSpPr>
          <p:grpSpPr>
            <a:xfrm>
              <a:off x="5583148" y="4082850"/>
              <a:ext cx="1959692" cy="1957735"/>
              <a:chOff x="1483417" y="2807780"/>
              <a:chExt cx="2892422" cy="2889534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DA669E7-F108-4E1D-809D-29F0D91451EE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V="1">
                <a:off x="3986091" y="2991150"/>
                <a:ext cx="3667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356A732-A626-4D4B-9C1D-F0FB81DE4BFF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H="1">
                <a:off x="1371835" y="5519897"/>
                <a:ext cx="3548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2FBB953-ABD5-4989-AB14-8018BAF3BEC8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V="1">
                <a:off x="4009099" y="5635668"/>
                <a:ext cx="3667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226AE6-5F6D-41AA-BBE5-B8A2AA03F81F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H="1">
                <a:off x="1483417" y="3062978"/>
                <a:ext cx="3548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79F0BEE-D635-4F7F-9252-496A72765A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70360" y="1687320"/>
              <a:ext cx="1856880" cy="4525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79F0BEE-D635-4F7F-9252-496A72765A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1000" y="1677960"/>
                <a:ext cx="1875600" cy="4544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866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71"/>
    </mc:Choice>
    <mc:Fallback xmlns="">
      <p:transition spd="slow" advTm="4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BCC3C2-E51A-4E98-9074-DBA616E894F4}"/>
              </a:ext>
            </a:extLst>
          </p:cNvPr>
          <p:cNvSpPr txBox="1"/>
          <p:nvPr/>
        </p:nvSpPr>
        <p:spPr>
          <a:xfrm>
            <a:off x="241707" y="139278"/>
            <a:ext cx="90851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Fundamental Theorem of Calculus for Line Integrals</a:t>
            </a:r>
          </a:p>
          <a:p>
            <a:r>
              <a:rPr lang="en-US" sz="3200" b="1" dirty="0"/>
              <a:t>   (“Gradient Theorem”)</a:t>
            </a:r>
            <a:endParaRPr lang="en-CA" sz="32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8785E1-455A-4845-8AEE-B63C049AA94D}"/>
              </a:ext>
            </a:extLst>
          </p:cNvPr>
          <p:cNvCxnSpPr>
            <a:cxnSpLocks/>
          </p:cNvCxnSpPr>
          <p:nvPr/>
        </p:nvCxnSpPr>
        <p:spPr>
          <a:xfrm flipV="1">
            <a:off x="6141027" y="1216496"/>
            <a:ext cx="0" cy="5451004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A42B83-7FA2-415B-A2AB-73710344B61A}"/>
              </a:ext>
            </a:extLst>
          </p:cNvPr>
          <p:cNvGrpSpPr/>
          <p:nvPr/>
        </p:nvGrpSpPr>
        <p:grpSpPr>
          <a:xfrm>
            <a:off x="1276955" y="3228901"/>
            <a:ext cx="3396202" cy="3396202"/>
            <a:chOff x="367670" y="1901512"/>
            <a:chExt cx="4957763" cy="49577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C3900B6-5CEF-4EDC-9802-209404813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670" y="1901512"/>
              <a:ext cx="4957763" cy="4957763"/>
            </a:xfrm>
            <a:prstGeom prst="rect">
              <a:avLst/>
            </a:prstGeom>
          </p:spPr>
        </p:pic>
        <p:pic>
          <p:nvPicPr>
            <p:cNvPr id="16" name="Picture 2" descr="Image result for earth">
              <a:extLst>
                <a:ext uri="{FF2B5EF4-FFF2-40B4-BE49-F238E27FC236}">
                  <a16:creationId xmlns:a16="http://schemas.microsoft.com/office/drawing/2014/main" id="{DB11FF93-0BB2-40E6-92FE-15A3DBA2F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178" y="39939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274358-6E89-4544-A198-B345183C43E6}"/>
              </a:ext>
            </a:extLst>
          </p:cNvPr>
          <p:cNvGrpSpPr/>
          <p:nvPr/>
        </p:nvGrpSpPr>
        <p:grpSpPr>
          <a:xfrm>
            <a:off x="7236892" y="3202398"/>
            <a:ext cx="3375589" cy="3365513"/>
            <a:chOff x="4855839" y="3492487"/>
            <a:chExt cx="3375589" cy="33655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9E65038-BF19-4C26-9AEF-23ED837187E8}"/>
                </a:ext>
              </a:extLst>
            </p:cNvPr>
            <p:cNvGrpSpPr/>
            <p:nvPr/>
          </p:nvGrpSpPr>
          <p:grpSpPr>
            <a:xfrm>
              <a:off x="4855839" y="3492487"/>
              <a:ext cx="3375589" cy="3365513"/>
              <a:chOff x="7524935" y="-512523"/>
              <a:chExt cx="4927672" cy="491296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D9FEE0D-42C2-48D1-ADCB-E207AB078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4935" y="-512523"/>
                <a:ext cx="4927672" cy="4912963"/>
              </a:xfrm>
              <a:prstGeom prst="rect">
                <a:avLst/>
              </a:prstGeom>
            </p:spPr>
          </p:pic>
          <p:pic>
            <p:nvPicPr>
              <p:cNvPr id="25" name="Picture 2" descr="Image result for earth">
                <a:extLst>
                  <a:ext uri="{FF2B5EF4-FFF2-40B4-BE49-F238E27FC236}">
                    <a16:creationId xmlns:a16="http://schemas.microsoft.com/office/drawing/2014/main" id="{37049850-BD50-44B6-893F-6CA8EC3AF6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1716" y="1557555"/>
                <a:ext cx="650635" cy="650635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599F03-C85C-4A5C-846E-CA27BA5EFDB4}"/>
                </a:ext>
              </a:extLst>
            </p:cNvPr>
            <p:cNvGrpSpPr/>
            <p:nvPr/>
          </p:nvGrpSpPr>
          <p:grpSpPr>
            <a:xfrm>
              <a:off x="5583148" y="4082850"/>
              <a:ext cx="1959692" cy="1957735"/>
              <a:chOff x="1483417" y="2807780"/>
              <a:chExt cx="2892422" cy="2889534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A37DA29-0B4E-431D-AD18-967CB9EE82D1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V="1">
                <a:off x="3986091" y="2991150"/>
                <a:ext cx="3667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206072C-383F-4255-B773-AB3652DD90CC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H="1">
                <a:off x="1371835" y="5519897"/>
                <a:ext cx="3548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01FE9AC-C520-49F6-8B21-BC8CB3F7755F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V="1">
                <a:off x="4009099" y="5635668"/>
                <a:ext cx="3667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023F323-A89A-4A9B-AC8F-AA7F66A19FBE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H="1">
                <a:off x="1483417" y="3062978"/>
                <a:ext cx="3548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61AE1A-8120-4F7C-8F72-99E9C0737AE2}"/>
              </a:ext>
            </a:extLst>
          </p:cNvPr>
          <p:cNvCxnSpPr>
            <a:cxnSpLocks/>
          </p:cNvCxnSpPr>
          <p:nvPr/>
        </p:nvCxnSpPr>
        <p:spPr>
          <a:xfrm flipH="1">
            <a:off x="241707" y="1216496"/>
            <a:ext cx="11689772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B790FD-AB0A-47B0-9870-D07548D3F509}"/>
              </a:ext>
            </a:extLst>
          </p:cNvPr>
          <p:cNvGrpSpPr/>
          <p:nvPr/>
        </p:nvGrpSpPr>
        <p:grpSpPr>
          <a:xfrm>
            <a:off x="196110" y="1328303"/>
            <a:ext cx="5484458" cy="1734937"/>
            <a:chOff x="196110" y="1328303"/>
            <a:chExt cx="5484458" cy="1734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1785891-B4FD-4D36-9EF1-733FAA5D866A}"/>
                    </a:ext>
                  </a:extLst>
                </p:cNvPr>
                <p:cNvSpPr txBox="1"/>
                <p:nvPr/>
              </p:nvSpPr>
              <p:spPr>
                <a:xfrm>
                  <a:off x="241707" y="1910039"/>
                  <a:ext cx="5438861" cy="1153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supHide m:val="on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sz="3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US" sz="32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nary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1785891-B4FD-4D36-9EF1-733FAA5D8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07" y="1910039"/>
                  <a:ext cx="5438861" cy="1153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E8CB8C-BFA8-4EAC-BDDB-FBBA99C4641B}"/>
                </a:ext>
              </a:extLst>
            </p:cNvPr>
            <p:cNvSpPr txBox="1"/>
            <p:nvPr/>
          </p:nvSpPr>
          <p:spPr>
            <a:xfrm>
              <a:off x="196110" y="1328303"/>
              <a:ext cx="2759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Old way (hard)</a:t>
              </a:r>
              <a:endParaRPr lang="en-CA" sz="3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B1D310-5AE0-4CE8-92CB-6A0E862EC955}"/>
              </a:ext>
            </a:extLst>
          </p:cNvPr>
          <p:cNvGrpSpPr/>
          <p:nvPr/>
        </p:nvGrpSpPr>
        <p:grpSpPr>
          <a:xfrm>
            <a:off x="6277184" y="1310408"/>
            <a:ext cx="4970703" cy="1752831"/>
            <a:chOff x="6277184" y="1310408"/>
            <a:chExt cx="4970703" cy="1752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3B12610-6085-49D6-8226-B3987AEF7F55}"/>
                    </a:ext>
                  </a:extLst>
                </p:cNvPr>
                <p:cNvSpPr txBox="1"/>
                <p:nvPr/>
              </p:nvSpPr>
              <p:spPr>
                <a:xfrm>
                  <a:off x="6601487" y="1910038"/>
                  <a:ext cx="4646400" cy="11532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supHide m:val="on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sz="3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nary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3B12610-6085-49D6-8226-B3987AEF7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487" y="1910038"/>
                  <a:ext cx="4646400" cy="11532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4AEFFC-C28D-4A4D-829C-EA3F844E2B4A}"/>
                </a:ext>
              </a:extLst>
            </p:cNvPr>
            <p:cNvSpPr txBox="1"/>
            <p:nvPr/>
          </p:nvSpPr>
          <p:spPr>
            <a:xfrm>
              <a:off x="6277184" y="1310408"/>
              <a:ext cx="31716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New way (</a:t>
              </a:r>
              <a:r>
                <a:rPr lang="en-US" sz="3200" u="sng" dirty="0">
                  <a:solidFill>
                    <a:srgbClr val="FF0000"/>
                  </a:solidFill>
                </a:rPr>
                <a:t>easy</a:t>
              </a:r>
              <a:r>
                <a:rPr lang="en-US" sz="3200" dirty="0">
                  <a:solidFill>
                    <a:srgbClr val="FF0000"/>
                  </a:solidFill>
                </a:rPr>
                <a:t>)</a:t>
              </a:r>
              <a:endParaRPr lang="en-CA" sz="32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0A17AA9-8A2E-48F6-82B3-7D06A6AF2A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06160" y="3710520"/>
              <a:ext cx="2393280" cy="2342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0A17AA9-8A2E-48F6-82B3-7D06A6AF2A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6800" y="3701160"/>
                <a:ext cx="2412000" cy="2361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9267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46"/>
    </mc:Choice>
    <mc:Fallback xmlns="">
      <p:transition spd="slow" advTm="28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C073EC-5479-4E91-AD87-C75085055BEC}"/>
              </a:ext>
            </a:extLst>
          </p:cNvPr>
          <p:cNvGrpSpPr/>
          <p:nvPr/>
        </p:nvGrpSpPr>
        <p:grpSpPr>
          <a:xfrm>
            <a:off x="2965135" y="298135"/>
            <a:ext cx="6261730" cy="6261730"/>
            <a:chOff x="367670" y="1901512"/>
            <a:chExt cx="4957763" cy="49577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57C7E1-9833-4156-8226-6506C344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70" y="1901512"/>
              <a:ext cx="4957763" cy="4957763"/>
            </a:xfrm>
            <a:prstGeom prst="rect">
              <a:avLst/>
            </a:prstGeom>
          </p:spPr>
        </p:pic>
        <p:pic>
          <p:nvPicPr>
            <p:cNvPr id="10" name="Picture 2" descr="Image result for earth">
              <a:extLst>
                <a:ext uri="{FF2B5EF4-FFF2-40B4-BE49-F238E27FC236}">
                  <a16:creationId xmlns:a16="http://schemas.microsoft.com/office/drawing/2014/main" id="{27CBEB32-C465-41F1-8195-9985CB9BF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178" y="39939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35215-E8CD-46E4-ABD7-CA04821CF57C}"/>
              </a:ext>
            </a:extLst>
          </p:cNvPr>
          <p:cNvGrpSpPr/>
          <p:nvPr/>
        </p:nvGrpSpPr>
        <p:grpSpPr>
          <a:xfrm>
            <a:off x="2711868" y="0"/>
            <a:ext cx="6884320" cy="6863771"/>
            <a:chOff x="4855839" y="3492487"/>
            <a:chExt cx="3375589" cy="33655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4612C4-DE3C-4FAC-8326-407577AAF2A9}"/>
                </a:ext>
              </a:extLst>
            </p:cNvPr>
            <p:cNvGrpSpPr/>
            <p:nvPr/>
          </p:nvGrpSpPr>
          <p:grpSpPr>
            <a:xfrm>
              <a:off x="4855839" y="3492487"/>
              <a:ext cx="3375589" cy="3365513"/>
              <a:chOff x="7524935" y="-512523"/>
              <a:chExt cx="4927672" cy="491296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0CF1B9B-7247-4396-91CF-13D65C377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4935" y="-512523"/>
                <a:ext cx="4927672" cy="4912963"/>
              </a:xfrm>
              <a:prstGeom prst="rect">
                <a:avLst/>
              </a:prstGeom>
            </p:spPr>
          </p:pic>
          <p:pic>
            <p:nvPicPr>
              <p:cNvPr id="16" name="Picture 2" descr="Image result for earth">
                <a:extLst>
                  <a:ext uri="{FF2B5EF4-FFF2-40B4-BE49-F238E27FC236}">
                    <a16:creationId xmlns:a16="http://schemas.microsoft.com/office/drawing/2014/main" id="{8C73E2CF-76A9-4796-8BA5-9224D841B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1716" y="1557555"/>
                <a:ext cx="650635" cy="650635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F704A2-621A-49A3-99BC-A8EE90AB72EA}"/>
                </a:ext>
              </a:extLst>
            </p:cNvPr>
            <p:cNvGrpSpPr/>
            <p:nvPr/>
          </p:nvGrpSpPr>
          <p:grpSpPr>
            <a:xfrm>
              <a:off x="5583148" y="4082850"/>
              <a:ext cx="1959692" cy="1957735"/>
              <a:chOff x="1483417" y="2807780"/>
              <a:chExt cx="2892422" cy="288953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86039C1-8F6A-4D56-8A4B-E620F46A41C9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V="1">
                <a:off x="3986091" y="2991150"/>
                <a:ext cx="3667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08BEFF6-C1C8-4E80-A12F-B2C1D70A79F4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H="1">
                <a:off x="1371835" y="5519897"/>
                <a:ext cx="3548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123E862-680B-4755-8E21-8FB12F1B2C23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V="1">
                <a:off x="4009099" y="5635668"/>
                <a:ext cx="3667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C426C81-7DC8-4B8C-9EC3-42D2241805CC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H="1">
                <a:off x="1483417" y="3062978"/>
                <a:ext cx="3548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F329ADC-C55A-4AF3-BD0B-8C3626A7FD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02480" y="855000"/>
              <a:ext cx="4730760" cy="4849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F329ADC-C55A-4AF3-BD0B-8C3626A7F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3120" y="845640"/>
                <a:ext cx="4749480" cy="486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12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75"/>
    </mc:Choice>
    <mc:Fallback xmlns="">
      <p:transition spd="slow" advTm="47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C073EC-5479-4E91-AD87-C75085055BEC}"/>
              </a:ext>
            </a:extLst>
          </p:cNvPr>
          <p:cNvGrpSpPr/>
          <p:nvPr/>
        </p:nvGrpSpPr>
        <p:grpSpPr>
          <a:xfrm>
            <a:off x="2965135" y="298135"/>
            <a:ext cx="6261730" cy="6261730"/>
            <a:chOff x="367670" y="1901512"/>
            <a:chExt cx="4957763" cy="49577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57C7E1-9833-4156-8226-6506C344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70" y="1901512"/>
              <a:ext cx="4957763" cy="4957763"/>
            </a:xfrm>
            <a:prstGeom prst="rect">
              <a:avLst/>
            </a:prstGeom>
          </p:spPr>
        </p:pic>
        <p:pic>
          <p:nvPicPr>
            <p:cNvPr id="10" name="Picture 2" descr="Image result for earth">
              <a:extLst>
                <a:ext uri="{FF2B5EF4-FFF2-40B4-BE49-F238E27FC236}">
                  <a16:creationId xmlns:a16="http://schemas.microsoft.com/office/drawing/2014/main" id="{27CBEB32-C465-41F1-8195-9985CB9BF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178" y="39939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35215-E8CD-46E4-ABD7-CA04821CF57C}"/>
              </a:ext>
            </a:extLst>
          </p:cNvPr>
          <p:cNvGrpSpPr/>
          <p:nvPr/>
        </p:nvGrpSpPr>
        <p:grpSpPr>
          <a:xfrm>
            <a:off x="2711868" y="0"/>
            <a:ext cx="6884320" cy="6863771"/>
            <a:chOff x="4855839" y="3492487"/>
            <a:chExt cx="3375589" cy="33655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4612C4-DE3C-4FAC-8326-407577AAF2A9}"/>
                </a:ext>
              </a:extLst>
            </p:cNvPr>
            <p:cNvGrpSpPr/>
            <p:nvPr/>
          </p:nvGrpSpPr>
          <p:grpSpPr>
            <a:xfrm>
              <a:off x="4855839" y="3492487"/>
              <a:ext cx="3375589" cy="3365513"/>
              <a:chOff x="7524935" y="-512523"/>
              <a:chExt cx="4927672" cy="491296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0CF1B9B-7247-4396-91CF-13D65C377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4935" y="-512523"/>
                <a:ext cx="4927672" cy="4912963"/>
              </a:xfrm>
              <a:prstGeom prst="rect">
                <a:avLst/>
              </a:prstGeom>
            </p:spPr>
          </p:pic>
          <p:pic>
            <p:nvPicPr>
              <p:cNvPr id="16" name="Picture 2" descr="Image result for earth">
                <a:extLst>
                  <a:ext uri="{FF2B5EF4-FFF2-40B4-BE49-F238E27FC236}">
                    <a16:creationId xmlns:a16="http://schemas.microsoft.com/office/drawing/2014/main" id="{8C73E2CF-76A9-4796-8BA5-9224D841B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1716" y="1557555"/>
                <a:ext cx="650635" cy="650635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F704A2-621A-49A3-99BC-A8EE90AB72EA}"/>
                </a:ext>
              </a:extLst>
            </p:cNvPr>
            <p:cNvGrpSpPr/>
            <p:nvPr/>
          </p:nvGrpSpPr>
          <p:grpSpPr>
            <a:xfrm>
              <a:off x="5583148" y="4082850"/>
              <a:ext cx="1959692" cy="1957735"/>
              <a:chOff x="1483417" y="2807780"/>
              <a:chExt cx="2892422" cy="288953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86039C1-8F6A-4D56-8A4B-E620F46A41C9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V="1">
                <a:off x="3986091" y="2991150"/>
                <a:ext cx="3667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08BEFF6-C1C8-4E80-A12F-B2C1D70A79F4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H="1">
                <a:off x="1371835" y="5519897"/>
                <a:ext cx="3548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123E862-680B-4755-8E21-8FB12F1B2C23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V="1">
                <a:off x="4009099" y="5635668"/>
                <a:ext cx="3667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C426C81-7DC8-4B8C-9EC3-42D2241805CC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H="1">
                <a:off x="1483417" y="3062978"/>
                <a:ext cx="3548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9AC2A8-9DDF-4C57-80CF-D02861A5AB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50720" y="574560"/>
              <a:ext cx="7623000" cy="5747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9AC2A8-9DDF-4C57-80CF-D02861A5AB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1360" y="565200"/>
                <a:ext cx="7641720" cy="576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92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05"/>
    </mc:Choice>
    <mc:Fallback xmlns="">
      <p:transition spd="slow" advTm="61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B55D39-C860-43B6-966E-CE45EB784CCF}"/>
              </a:ext>
            </a:extLst>
          </p:cNvPr>
          <p:cNvSpPr txBox="1"/>
          <p:nvPr/>
        </p:nvSpPr>
        <p:spPr>
          <a:xfrm>
            <a:off x="1483631" y="4916470"/>
            <a:ext cx="3204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794DDB-E3D1-418F-B27C-B0F3BE00B765}"/>
                  </a:ext>
                </a:extLst>
              </p:cNvPr>
              <p:cNvSpPr txBox="1"/>
              <p:nvPr/>
            </p:nvSpPr>
            <p:spPr>
              <a:xfrm>
                <a:off x="795895" y="1526031"/>
                <a:ext cx="2600447" cy="260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7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7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72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7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7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7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7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794DDB-E3D1-418F-B27C-B0F3BE00B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95" y="1526031"/>
                <a:ext cx="2600447" cy="2605585"/>
              </a:xfrm>
              <a:prstGeom prst="rect">
                <a:avLst/>
              </a:prstGeom>
              <a:blipFill>
                <a:blip r:embed="rId3"/>
                <a:stretch>
                  <a:fillRect r="-563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269450E7-EC50-47AC-A5C4-64A03D06AC16}"/>
              </a:ext>
            </a:extLst>
          </p:cNvPr>
          <p:cNvSpPr txBox="1"/>
          <p:nvPr/>
        </p:nvSpPr>
        <p:spPr>
          <a:xfrm>
            <a:off x="6822831" y="4955305"/>
            <a:ext cx="4923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dirty="0" err="1"/>
              <a:t>Covector</a:t>
            </a:r>
            <a:r>
              <a:rPr lang="en-US" sz="4800" dirty="0"/>
              <a:t> Field/</a:t>
            </a:r>
          </a:p>
          <a:p>
            <a:pPr lvl="1" algn="ctr"/>
            <a:r>
              <a:rPr lang="en-US" sz="4800" dirty="0"/>
              <a:t>Differential Form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E3FB56-11A8-4AE3-A391-33A7CDF5B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8" t="827" r="1183" b="3758"/>
          <a:stretch/>
        </p:blipFill>
        <p:spPr>
          <a:xfrm>
            <a:off x="7512128" y="867330"/>
            <a:ext cx="3817619" cy="384028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D653E2-DCF2-427D-9ED3-68DA9C541EA3}"/>
              </a:ext>
            </a:extLst>
          </p:cNvPr>
          <p:cNvCxnSpPr>
            <a:cxnSpLocks/>
          </p:cNvCxnSpPr>
          <p:nvPr/>
        </p:nvCxnSpPr>
        <p:spPr>
          <a:xfrm rot="10800000" flipH="1">
            <a:off x="9403248" y="1870074"/>
            <a:ext cx="144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5762DA-27F9-4114-8F6C-8DA4A4DA59B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254023" y="3736976"/>
            <a:ext cx="149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D0F836-84D9-4B2E-AB94-9DD06FF2E713}"/>
              </a:ext>
            </a:extLst>
          </p:cNvPr>
          <p:cNvGrpSpPr/>
          <p:nvPr/>
        </p:nvGrpSpPr>
        <p:grpSpPr>
          <a:xfrm rot="19002583">
            <a:off x="7750175" y="1149147"/>
            <a:ext cx="1416454" cy="1416454"/>
            <a:chOff x="7750175" y="1149147"/>
            <a:chExt cx="1416454" cy="141645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0896EB-44CB-4B35-B3FE-D3960566DC6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750175" y="1870075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19D75CA-F7CA-46A3-9D39-09E7D6F041C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022248" y="1870074"/>
              <a:ext cx="144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576F24-BA55-45C3-BA4C-6897DD4FE5C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412647" y="1223760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DE725BD-C9F2-42F2-B74F-8BA85CADEA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415070" y="2493411"/>
              <a:ext cx="144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6CFC1C-9EF8-4D2F-8722-5DE3AD5BDE0B}"/>
              </a:ext>
            </a:extLst>
          </p:cNvPr>
          <p:cNvGrpSpPr/>
          <p:nvPr/>
        </p:nvGrpSpPr>
        <p:grpSpPr>
          <a:xfrm rot="18883077">
            <a:off x="9645650" y="3046203"/>
            <a:ext cx="1413608" cy="1416454"/>
            <a:chOff x="9645650" y="3046203"/>
            <a:chExt cx="1413608" cy="141645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FE74C5-0B40-42F6-9EED-5E6CA3C5279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645650" y="3754433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37B8B15-9D05-4CF7-8365-5DB470E3CA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914877" y="3754431"/>
              <a:ext cx="144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B68A52-5962-4F5A-AA41-8C5F34013F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307011" y="3120816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4C32CD0-F678-4935-B78D-57A3FE4AB52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309434" y="4390467"/>
              <a:ext cx="1443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D3B09F-0310-44AA-913C-61BBEB57D1C8}"/>
              </a:ext>
            </a:extLst>
          </p:cNvPr>
          <p:cNvGrpSpPr/>
          <p:nvPr/>
        </p:nvGrpSpPr>
        <p:grpSpPr>
          <a:xfrm rot="18826886">
            <a:off x="7899400" y="3194042"/>
            <a:ext cx="1120776" cy="1120775"/>
            <a:chOff x="7899400" y="3194042"/>
            <a:chExt cx="1120776" cy="1120775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2100E0-51B3-454E-9106-8E1AE58EA872}"/>
                </a:ext>
              </a:extLst>
            </p:cNvPr>
            <p:cNvCxnSpPr>
              <a:cxnSpLocks/>
            </p:cNvCxnSpPr>
            <p:nvPr/>
          </p:nvCxnSpPr>
          <p:spPr>
            <a:xfrm>
              <a:off x="7899400" y="3736976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3553CD-1356-4BD0-B68D-034C3D598E8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70951" y="3754438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C58C804-33EE-446D-906E-063BBFDE951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95185" y="4240205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8C81FB9-BAA9-4F85-A959-B169397B04C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12647" y="3268655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A95A44-7055-4E62-B208-38BD71470144}"/>
              </a:ext>
            </a:extLst>
          </p:cNvPr>
          <p:cNvGrpSpPr/>
          <p:nvPr/>
        </p:nvGrpSpPr>
        <p:grpSpPr>
          <a:xfrm rot="2738014">
            <a:off x="9794875" y="1298373"/>
            <a:ext cx="1130301" cy="1120775"/>
            <a:chOff x="9794875" y="1298373"/>
            <a:chExt cx="1130301" cy="112077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4C356DD-AEA3-4143-8ED7-11EED7C02A63}"/>
                </a:ext>
              </a:extLst>
            </p:cNvPr>
            <p:cNvCxnSpPr>
              <a:cxnSpLocks/>
            </p:cNvCxnSpPr>
            <p:nvPr/>
          </p:nvCxnSpPr>
          <p:spPr>
            <a:xfrm>
              <a:off x="9794875" y="1870075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11739B-2C7C-4389-B8CD-0A223DB53B6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775951" y="1870075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2628312-1B05-47F6-B87D-EF34322C189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04868" y="2344536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B0FB1ED-19B5-4106-A691-562CF61AA3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322330" y="1372986"/>
              <a:ext cx="1492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8392E35-180D-4826-B9C7-B06653F9E15F}"/>
              </a:ext>
            </a:extLst>
          </p:cNvPr>
          <p:cNvCxnSpPr>
            <a:cxnSpLocks/>
          </p:cNvCxnSpPr>
          <p:nvPr/>
        </p:nvCxnSpPr>
        <p:spPr>
          <a:xfrm rot="16200000">
            <a:off x="10304868" y="2725560"/>
            <a:ext cx="149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AE5A3D-D3EA-48D4-A1A0-6B13939161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07618" y="2872364"/>
            <a:ext cx="144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261DEA-EABC-48E8-A8A3-9EE8245F5A81}"/>
                  </a:ext>
                </a:extLst>
              </p:cNvPr>
              <p:cNvSpPr txBox="1"/>
              <p:nvPr/>
            </p:nvSpPr>
            <p:spPr>
              <a:xfrm>
                <a:off x="6407732" y="1000990"/>
                <a:ext cx="11442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261DEA-EABC-48E8-A8A3-9EE8245F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32" y="1000990"/>
                <a:ext cx="1144288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3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2"/>
    </mc:Choice>
    <mc:Fallback xmlns="">
      <p:transition spd="slow" advTm="244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C365B40-BCA9-4D2C-A132-B982DDA0883F}"/>
              </a:ext>
            </a:extLst>
          </p:cNvPr>
          <p:cNvGrpSpPr/>
          <p:nvPr/>
        </p:nvGrpSpPr>
        <p:grpSpPr>
          <a:xfrm>
            <a:off x="4814060" y="32798"/>
            <a:ext cx="3396202" cy="3396202"/>
            <a:chOff x="367670" y="1901512"/>
            <a:chExt cx="4957763" cy="49577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57C7E1-9833-4156-8226-6506C344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70" y="1901512"/>
              <a:ext cx="4957763" cy="4957763"/>
            </a:xfrm>
            <a:prstGeom prst="rect">
              <a:avLst/>
            </a:prstGeom>
          </p:spPr>
        </p:pic>
        <p:pic>
          <p:nvPicPr>
            <p:cNvPr id="10" name="Picture 2" descr="Image result for earth">
              <a:extLst>
                <a:ext uri="{FF2B5EF4-FFF2-40B4-BE49-F238E27FC236}">
                  <a16:creationId xmlns:a16="http://schemas.microsoft.com/office/drawing/2014/main" id="{27CBEB32-C465-41F1-8195-9985CB9BF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178" y="39939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/>
              <p:nvPr/>
            </p:nvSpPr>
            <p:spPr>
              <a:xfrm>
                <a:off x="418613" y="41549"/>
                <a:ext cx="269669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</a:t>
                </a:r>
              </a:p>
              <a:p>
                <a:pPr algn="ctr"/>
                <a:r>
                  <a:rPr lang="en-US" sz="3600" dirty="0"/>
                  <a:t>Potential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934638-43C8-4484-9105-A0F59DB25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13" y="41549"/>
                <a:ext cx="2696699" cy="1754326"/>
              </a:xfrm>
              <a:prstGeom prst="rect">
                <a:avLst/>
              </a:prstGeom>
              <a:blipFill>
                <a:blip r:embed="rId5"/>
                <a:stretch>
                  <a:fillRect l="-6561" t="-5556" r="-63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D42F840-1146-43EA-B88B-E857F13CA48B}"/>
              </a:ext>
            </a:extLst>
          </p:cNvPr>
          <p:cNvGrpSpPr/>
          <p:nvPr/>
        </p:nvGrpSpPr>
        <p:grpSpPr>
          <a:xfrm>
            <a:off x="68864" y="1809730"/>
            <a:ext cx="3396202" cy="3365513"/>
            <a:chOff x="6322610" y="1923911"/>
            <a:chExt cx="4957763" cy="49129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2D2FEC-C21A-4915-9DD0-C1A11F348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2610" y="1923911"/>
              <a:ext cx="4957763" cy="4912963"/>
            </a:xfrm>
            <a:prstGeom prst="rect">
              <a:avLst/>
            </a:prstGeom>
          </p:spPr>
        </p:pic>
        <p:pic>
          <p:nvPicPr>
            <p:cNvPr id="9" name="Picture 2" descr="Image result for earth">
              <a:extLst>
                <a:ext uri="{FF2B5EF4-FFF2-40B4-BE49-F238E27FC236}">
                  <a16:creationId xmlns:a16="http://schemas.microsoft.com/office/drawing/2014/main" id="{158A7F68-5D73-4DC9-83F1-49B204169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6171" y="3993988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44F109C-3F58-41B7-ABE8-247D45816F0E}"/>
              </a:ext>
            </a:extLst>
          </p:cNvPr>
          <p:cNvSpPr/>
          <p:nvPr/>
        </p:nvSpPr>
        <p:spPr>
          <a:xfrm rot="20197452">
            <a:off x="3574472" y="1647495"/>
            <a:ext cx="1047562" cy="645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8DD359-EE25-4FE3-926B-4B4596D2D2CD}"/>
                  </a:ext>
                </a:extLst>
              </p:cNvPr>
              <p:cNvSpPr txBox="1"/>
              <p:nvPr/>
            </p:nvSpPr>
            <p:spPr>
              <a:xfrm>
                <a:off x="3263143" y="780212"/>
                <a:ext cx="158447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8DD359-EE25-4FE3-926B-4B4596D2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143" y="780212"/>
                <a:ext cx="1584473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DC5EA2-9E3B-445A-A008-FC50A20CD97A}"/>
                  </a:ext>
                </a:extLst>
              </p:cNvPr>
              <p:cNvSpPr txBox="1"/>
              <p:nvPr/>
            </p:nvSpPr>
            <p:spPr>
              <a:xfrm>
                <a:off x="3199770" y="5356250"/>
                <a:ext cx="15748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48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DC5EA2-9E3B-445A-A008-FC50A20C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770" y="5356250"/>
                <a:ext cx="1574854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E311E7B8-3A14-4701-93E4-FE7DD051D64D}"/>
              </a:ext>
            </a:extLst>
          </p:cNvPr>
          <p:cNvSpPr/>
          <p:nvPr/>
        </p:nvSpPr>
        <p:spPr>
          <a:xfrm rot="1255880">
            <a:off x="3636670" y="4810575"/>
            <a:ext cx="1047562" cy="645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21F5D3-D344-4ECC-BC70-24DA45FC831F}"/>
              </a:ext>
            </a:extLst>
          </p:cNvPr>
          <p:cNvGrpSpPr/>
          <p:nvPr/>
        </p:nvGrpSpPr>
        <p:grpSpPr>
          <a:xfrm>
            <a:off x="4855839" y="3492487"/>
            <a:ext cx="3375589" cy="3365513"/>
            <a:chOff x="4855839" y="3492487"/>
            <a:chExt cx="3375589" cy="33655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D0B9479-E3AB-47D0-87A2-C9A34CFD77D4}"/>
                </a:ext>
              </a:extLst>
            </p:cNvPr>
            <p:cNvGrpSpPr/>
            <p:nvPr/>
          </p:nvGrpSpPr>
          <p:grpSpPr>
            <a:xfrm>
              <a:off x="4855839" y="3492487"/>
              <a:ext cx="3375589" cy="3365513"/>
              <a:chOff x="7524935" y="-512523"/>
              <a:chExt cx="4927672" cy="491296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F71E49F-9CE9-4024-8F42-3A2B8DAE5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24935" y="-512523"/>
                <a:ext cx="4927672" cy="4912963"/>
              </a:xfrm>
              <a:prstGeom prst="rect">
                <a:avLst/>
              </a:prstGeom>
            </p:spPr>
          </p:pic>
          <p:pic>
            <p:nvPicPr>
              <p:cNvPr id="11" name="Picture 2" descr="Image result for earth">
                <a:extLst>
                  <a:ext uri="{FF2B5EF4-FFF2-40B4-BE49-F238E27FC236}">
                    <a16:creationId xmlns:a16="http://schemas.microsoft.com/office/drawing/2014/main" id="{50DBD3A3-B704-4BA3-B855-4C35DB9A71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1716" y="1557555"/>
                <a:ext cx="650635" cy="650635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E592B0-154C-48DE-9FAF-D35453FCCA64}"/>
                </a:ext>
              </a:extLst>
            </p:cNvPr>
            <p:cNvGrpSpPr/>
            <p:nvPr/>
          </p:nvGrpSpPr>
          <p:grpSpPr>
            <a:xfrm>
              <a:off x="5583148" y="4082850"/>
              <a:ext cx="1959692" cy="1957735"/>
              <a:chOff x="1483417" y="2807780"/>
              <a:chExt cx="2892422" cy="2889534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DA669E7-F108-4E1D-809D-29F0D91451EE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V="1">
                <a:off x="3986091" y="2991150"/>
                <a:ext cx="3667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356A732-A626-4D4B-9C1D-F0FB81DE4BFF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H="1">
                <a:off x="1371835" y="5519897"/>
                <a:ext cx="3548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2FBB953-ABD5-4989-AB14-8018BAF3BEC8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V="1">
                <a:off x="4009099" y="5635668"/>
                <a:ext cx="36674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226AE6-5F6D-41AA-BBE5-B8A2AA03F81F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H="1">
                <a:off x="1483417" y="3062978"/>
                <a:ext cx="35483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7D1604-4D79-420A-AF73-207C76F7DDF8}"/>
                  </a:ext>
                </a:extLst>
              </p:cNvPr>
              <p:cNvSpPr txBox="1"/>
              <p:nvPr/>
            </p:nvSpPr>
            <p:spPr>
              <a:xfrm>
                <a:off x="8492253" y="711325"/>
                <a:ext cx="3598934" cy="241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4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sz="20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7D1604-4D79-420A-AF73-207C76F7D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253" y="711325"/>
                <a:ext cx="3598934" cy="24195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F9A9E3-F14D-45C9-A1D3-C6BD059581A4}"/>
                  </a:ext>
                </a:extLst>
              </p:cNvPr>
              <p:cNvSpPr txBox="1"/>
              <p:nvPr/>
            </p:nvSpPr>
            <p:spPr>
              <a:xfrm>
                <a:off x="8492253" y="4063175"/>
                <a:ext cx="3598934" cy="2419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sz="400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endParaRPr lang="en-US" sz="200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F9A9E3-F14D-45C9-A1D3-C6BD05958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253" y="4063175"/>
                <a:ext cx="3598934" cy="2419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94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E1AD5-FE7B-4BD3-984A-54C7C15EA482}"/>
              </a:ext>
            </a:extLst>
          </p:cNvPr>
          <p:cNvSpPr txBox="1"/>
          <p:nvPr/>
        </p:nvSpPr>
        <p:spPr>
          <a:xfrm>
            <a:off x="266700" y="1140721"/>
            <a:ext cx="73504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Every (single) integral involves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dirty="0">
                <a:solidFill>
                  <a:srgbClr val="0070C0"/>
                </a:solidFill>
              </a:rPr>
              <a:t>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dirty="0" err="1">
                <a:solidFill>
                  <a:srgbClr val="FF0000"/>
                </a:solidFill>
              </a:rPr>
              <a:t>covector</a:t>
            </a:r>
            <a:r>
              <a:rPr lang="en-US" sz="3600" dirty="0">
                <a:solidFill>
                  <a:srgbClr val="FF0000"/>
                </a:solidFill>
              </a:rPr>
              <a:t> field </a:t>
            </a:r>
            <a:r>
              <a:rPr lang="en-US" sz="3600" dirty="0"/>
              <a:t>(differential form)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/>
              <p:nvPr/>
            </p:nvSpPr>
            <p:spPr>
              <a:xfrm>
                <a:off x="6560790" y="3032250"/>
                <a:ext cx="2600447" cy="2162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6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6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(−6</m:t>
                          </m:r>
                          <m:r>
                            <a:rPr lang="en-US" sz="6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6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+4)</m:t>
                          </m:r>
                          <m:r>
                            <a:rPr lang="en-US" sz="6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790" y="3032250"/>
                <a:ext cx="2600447" cy="2162643"/>
              </a:xfrm>
              <a:prstGeom prst="rect">
                <a:avLst/>
              </a:prstGeom>
              <a:blipFill>
                <a:blip r:embed="rId3"/>
                <a:stretch>
                  <a:fillRect r="-1016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5F3900-B6BA-442E-8FA0-E3BEB77FF7D6}"/>
                  </a:ext>
                </a:extLst>
              </p:cNvPr>
              <p:cNvSpPr txBox="1"/>
              <p:nvPr/>
            </p:nvSpPr>
            <p:spPr>
              <a:xfrm>
                <a:off x="155815" y="3105731"/>
                <a:ext cx="2600447" cy="2105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𝑦𝑑𝑥</m:t>
                          </m:r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𝑥𝑑𝑦</m:t>
                          </m:r>
                        </m:e>
                      </m:nary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5F3900-B6BA-442E-8FA0-E3BEB77FF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15" y="3105731"/>
                <a:ext cx="2600447" cy="2105898"/>
              </a:xfrm>
              <a:prstGeom prst="rect">
                <a:avLst/>
              </a:prstGeom>
              <a:blipFill>
                <a:blip r:embed="rId4"/>
                <a:stretch>
                  <a:fillRect r="-1110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46EE780-B8F7-4D69-8E71-E719EF25E3AA}"/>
              </a:ext>
            </a:extLst>
          </p:cNvPr>
          <p:cNvSpPr txBox="1"/>
          <p:nvPr/>
        </p:nvSpPr>
        <p:spPr>
          <a:xfrm>
            <a:off x="266700" y="204382"/>
            <a:ext cx="11441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Differential Form interpretation of Integrals</a:t>
            </a:r>
            <a:endParaRPr lang="en-CA" sz="48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C0B121-3727-41BB-B0A5-B120162A26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1720" y="3034800"/>
              <a:ext cx="11223720" cy="2476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C0B121-3727-41BB-B0A5-B120162A26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360" y="3025440"/>
                <a:ext cx="11242440" cy="2494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75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2"/>
    </mc:Choice>
    <mc:Fallback xmlns="">
      <p:transition spd="slow" advTm="19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E1AD5-FE7B-4BD3-984A-54C7C15EA482}"/>
              </a:ext>
            </a:extLst>
          </p:cNvPr>
          <p:cNvSpPr txBox="1"/>
          <p:nvPr/>
        </p:nvSpPr>
        <p:spPr>
          <a:xfrm>
            <a:off x="266700" y="714775"/>
            <a:ext cx="72462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Every (single) integral involves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dirty="0">
                <a:solidFill>
                  <a:srgbClr val="0070C0"/>
                </a:solidFill>
              </a:rPr>
              <a:t>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dirty="0" err="1">
                <a:solidFill>
                  <a:srgbClr val="FF0000"/>
                </a:solidFill>
              </a:rPr>
              <a:t>covector</a:t>
            </a:r>
            <a:r>
              <a:rPr lang="en-US" sz="3600" dirty="0">
                <a:solidFill>
                  <a:srgbClr val="FF0000"/>
                </a:solidFill>
              </a:rPr>
              <a:t> field </a:t>
            </a:r>
            <a:r>
              <a:rPr lang="en-US" sz="3600" dirty="0"/>
              <a:t>(differential form)</a:t>
            </a:r>
            <a:endParaRPr lang="en-C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EE780-B8F7-4D69-8E71-E719EF25E3AA}"/>
              </a:ext>
            </a:extLst>
          </p:cNvPr>
          <p:cNvSpPr txBox="1"/>
          <p:nvPr/>
        </p:nvSpPr>
        <p:spPr>
          <a:xfrm>
            <a:off x="266700" y="21917"/>
            <a:ext cx="11441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Differential Form interpretation of Integrals</a:t>
            </a:r>
            <a:endParaRPr lang="en-CA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7D40B-5B42-4604-A3BE-E8BA3A8B0E09}"/>
                  </a:ext>
                </a:extLst>
              </p:cNvPr>
              <p:cNvSpPr txBox="1"/>
              <p:nvPr/>
            </p:nvSpPr>
            <p:spPr>
              <a:xfrm>
                <a:off x="7914132" y="1023053"/>
                <a:ext cx="2600447" cy="1904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5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r>
                            <a:rPr lang="en-US" sz="5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7D40B-5B42-4604-A3BE-E8BA3A8B0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32" y="1023053"/>
                <a:ext cx="2600447" cy="1904496"/>
              </a:xfrm>
              <a:prstGeom prst="rect">
                <a:avLst/>
              </a:prstGeom>
              <a:blipFill>
                <a:blip r:embed="rId3"/>
                <a:stretch>
                  <a:fillRect r="-21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4E7AE9F-0C6F-471D-BAB6-B8A44768F85C}"/>
              </a:ext>
            </a:extLst>
          </p:cNvPr>
          <p:cNvGrpSpPr/>
          <p:nvPr/>
        </p:nvGrpSpPr>
        <p:grpSpPr>
          <a:xfrm>
            <a:off x="969639" y="2464755"/>
            <a:ext cx="4366978" cy="4353943"/>
            <a:chOff x="969639" y="2909415"/>
            <a:chExt cx="3920987" cy="39092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90381EE-EDFA-4BE2-BDBB-5B32819300B3}"/>
                </a:ext>
              </a:extLst>
            </p:cNvPr>
            <p:cNvGrpSpPr/>
            <p:nvPr/>
          </p:nvGrpSpPr>
          <p:grpSpPr>
            <a:xfrm>
              <a:off x="969639" y="2909415"/>
              <a:ext cx="3920987" cy="3909283"/>
              <a:chOff x="4855839" y="3492487"/>
              <a:chExt cx="3375589" cy="336551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B61FA-B13C-4667-B7D7-7B9D8496BA53}"/>
                  </a:ext>
                </a:extLst>
              </p:cNvPr>
              <p:cNvGrpSpPr/>
              <p:nvPr/>
            </p:nvGrpSpPr>
            <p:grpSpPr>
              <a:xfrm>
                <a:off x="4855839" y="3492487"/>
                <a:ext cx="3375589" cy="3365513"/>
                <a:chOff x="7524935" y="-512523"/>
                <a:chExt cx="4927672" cy="4912963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3FE7377A-93DF-4588-B54E-C3AB66944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24935" y="-512523"/>
                  <a:ext cx="4927672" cy="4912963"/>
                </a:xfrm>
                <a:prstGeom prst="rect">
                  <a:avLst/>
                </a:prstGeom>
              </p:spPr>
            </p:pic>
            <p:pic>
              <p:nvPicPr>
                <p:cNvPr id="34" name="Picture 2" descr="Image result for earth">
                  <a:extLst>
                    <a:ext uri="{FF2B5EF4-FFF2-40B4-BE49-F238E27FC236}">
                      <a16:creationId xmlns:a16="http://schemas.microsoft.com/office/drawing/2014/main" id="{23394C3E-B456-4FC8-AE9D-8313B10E59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1716" y="1557555"/>
                  <a:ext cx="650635" cy="65063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6296FEF-7548-4125-B0F2-EB5AABA7D49A}"/>
                  </a:ext>
                </a:extLst>
              </p:cNvPr>
              <p:cNvGrpSpPr/>
              <p:nvPr/>
            </p:nvGrpSpPr>
            <p:grpSpPr>
              <a:xfrm>
                <a:off x="5583148" y="4082850"/>
                <a:ext cx="1959692" cy="1957735"/>
                <a:chOff x="1483417" y="2807780"/>
                <a:chExt cx="2892422" cy="2889534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64CC045B-934D-41B5-8D34-060DB46ADB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083077" flipV="1">
                  <a:off x="3986091" y="2991150"/>
                  <a:ext cx="366740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489282F-BC8C-42F4-B696-242F9BCE9E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083077" flipH="1">
                  <a:off x="1371835" y="5519897"/>
                  <a:ext cx="354835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5D1759F5-1FFA-4E28-AB81-6DC05F250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483077" flipV="1">
                  <a:off x="4009099" y="5635668"/>
                  <a:ext cx="366740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FB78E1A-C97D-4DB7-9360-38DEE2E1E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483077" flipH="1">
                  <a:off x="1483417" y="3062978"/>
                  <a:ext cx="354835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02E88EA-DA66-4761-B3F1-CB6505FF0641}"/>
                </a:ext>
              </a:extLst>
            </p:cNvPr>
            <p:cNvGrpSpPr/>
            <p:nvPr/>
          </p:nvGrpSpPr>
          <p:grpSpPr>
            <a:xfrm>
              <a:off x="2433466" y="4444582"/>
              <a:ext cx="1410459" cy="2048334"/>
              <a:chOff x="1441923" y="2990820"/>
              <a:chExt cx="3304780" cy="4799356"/>
            </a:xfrm>
          </p:grpSpPr>
          <p:cxnSp>
            <p:nvCxnSpPr>
              <p:cNvPr id="47" name="Connector: Curved 46">
                <a:extLst>
                  <a:ext uri="{FF2B5EF4-FFF2-40B4-BE49-F238E27FC236}">
                    <a16:creationId xmlns:a16="http://schemas.microsoft.com/office/drawing/2014/main" id="{524ABC5A-5CD5-45AA-8587-B87421A0D211}"/>
                  </a:ext>
                </a:extLst>
              </p:cNvPr>
              <p:cNvCxnSpPr/>
              <p:nvPr/>
            </p:nvCxnSpPr>
            <p:spPr>
              <a:xfrm rot="7078494" flipH="1" flipV="1">
                <a:off x="602420" y="3849934"/>
                <a:ext cx="4799356" cy="3081127"/>
              </a:xfrm>
              <a:prstGeom prst="curvedConnector3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90C0FBB-A306-49E6-A9D2-FB344C97927E}"/>
                  </a:ext>
                </a:extLst>
              </p:cNvPr>
              <p:cNvCxnSpPr>
                <a:cxnSpLocks/>
              </p:cNvCxnSpPr>
              <p:nvPr/>
            </p:nvCxnSpPr>
            <p:spPr>
              <a:xfrm rot="1678494" flipV="1">
                <a:off x="1441923" y="5551839"/>
                <a:ext cx="126122" cy="262222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1A6AAE3-093F-4430-BEE7-C2B6E8E3CAA9}"/>
                  </a:ext>
                </a:extLst>
              </p:cNvPr>
              <p:cNvCxnSpPr>
                <a:cxnSpLocks/>
              </p:cNvCxnSpPr>
              <p:nvPr/>
            </p:nvCxnSpPr>
            <p:spPr>
              <a:xfrm rot="1678494" flipV="1">
                <a:off x="4620581" y="4829341"/>
                <a:ext cx="126122" cy="262222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26ABF1-CEA2-489F-B44B-EAF6E44CF261}"/>
              </a:ext>
            </a:extLst>
          </p:cNvPr>
          <p:cNvGrpSpPr/>
          <p:nvPr/>
        </p:nvGrpSpPr>
        <p:grpSpPr>
          <a:xfrm>
            <a:off x="6322539" y="3161958"/>
            <a:ext cx="4899822" cy="3504125"/>
            <a:chOff x="6322539" y="3161958"/>
            <a:chExt cx="4899822" cy="3504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D8775E6-DB5B-40AD-B735-A5814466FDF0}"/>
                </a:ext>
              </a:extLst>
            </p:cNvPr>
            <p:cNvGrpSpPr/>
            <p:nvPr/>
          </p:nvGrpSpPr>
          <p:grpSpPr>
            <a:xfrm>
              <a:off x="6593592" y="3161959"/>
              <a:ext cx="4366978" cy="3416320"/>
              <a:chOff x="6593592" y="3237298"/>
              <a:chExt cx="4366978" cy="341632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C2959E-48F9-45E6-A189-1E4DBF5D75A9}"/>
                  </a:ext>
                </a:extLst>
              </p:cNvPr>
              <p:cNvSpPr txBox="1"/>
              <p:nvPr/>
            </p:nvSpPr>
            <p:spPr>
              <a:xfrm>
                <a:off x="6593592" y="3237298"/>
                <a:ext cx="436697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The result of the integral is just </a:t>
                </a:r>
              </a:p>
              <a:p>
                <a:r>
                  <a:rPr lang="en-US" sz="3600" dirty="0"/>
                  <a:t>the number of </a:t>
                </a:r>
                <a:r>
                  <a:rPr lang="en-US" sz="3600" dirty="0" err="1">
                    <a:solidFill>
                      <a:srgbClr val="FF0000"/>
                    </a:solidFill>
                  </a:rPr>
                  <a:t>covector</a:t>
                </a:r>
                <a:r>
                  <a:rPr lang="en-US" sz="3600" dirty="0">
                    <a:solidFill>
                      <a:srgbClr val="FF0000"/>
                    </a:solidFill>
                  </a:rPr>
                  <a:t> stacks </a:t>
                </a:r>
                <a:r>
                  <a:rPr lang="en-US" sz="3600" dirty="0"/>
                  <a:t>pierced* by the </a:t>
                </a:r>
                <a:r>
                  <a:rPr lang="en-US" sz="3600" dirty="0">
                    <a:solidFill>
                      <a:srgbClr val="0070C0"/>
                    </a:solidFill>
                  </a:rPr>
                  <a:t>path</a:t>
                </a:r>
                <a:r>
                  <a:rPr lang="en-US" sz="3600" dirty="0"/>
                  <a:t>.</a:t>
                </a:r>
                <a:endParaRPr lang="en-CA" sz="36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8035C5-0B51-4325-86C7-9F5B6A9583ED}"/>
                  </a:ext>
                </a:extLst>
              </p:cNvPr>
              <p:cNvSpPr txBox="1"/>
              <p:nvPr/>
            </p:nvSpPr>
            <p:spPr>
              <a:xfrm>
                <a:off x="7468139" y="6191953"/>
                <a:ext cx="34924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*(In the aligned direction.)</a:t>
                </a:r>
                <a:endParaRPr lang="en-CA" sz="2400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5A6D12-A80C-4DE7-81A4-0EA7562EC002}"/>
                </a:ext>
              </a:extLst>
            </p:cNvPr>
            <p:cNvSpPr/>
            <p:nvPr/>
          </p:nvSpPr>
          <p:spPr>
            <a:xfrm>
              <a:off x="6322539" y="3161958"/>
              <a:ext cx="4899822" cy="3504125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98EC4C-704D-4979-9624-47FBD80DFE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9480" y="5071320"/>
              <a:ext cx="2452320" cy="628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98EC4C-704D-4979-9624-47FBD80DFE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0120" y="5061960"/>
                <a:ext cx="2471040" cy="647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937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30"/>
    </mc:Choice>
    <mc:Fallback xmlns="">
      <p:transition spd="slow" advTm="62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E1AD5-FE7B-4BD3-984A-54C7C15EA482}"/>
              </a:ext>
            </a:extLst>
          </p:cNvPr>
          <p:cNvSpPr txBox="1"/>
          <p:nvPr/>
        </p:nvSpPr>
        <p:spPr>
          <a:xfrm>
            <a:off x="266700" y="1140721"/>
            <a:ext cx="462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Every (single) integral….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EE780-B8F7-4D69-8E71-E719EF25E3AA}"/>
              </a:ext>
            </a:extLst>
          </p:cNvPr>
          <p:cNvSpPr txBox="1"/>
          <p:nvPr/>
        </p:nvSpPr>
        <p:spPr>
          <a:xfrm>
            <a:off x="266700" y="204382"/>
            <a:ext cx="11441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Differential Form interpretation of Integrals</a:t>
            </a:r>
            <a:endParaRPr lang="en-CA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9CAC89-6AF6-42FD-8D94-0096B41F1758}"/>
                  </a:ext>
                </a:extLst>
              </p:cNvPr>
              <p:cNvSpPr txBox="1"/>
              <p:nvPr/>
            </p:nvSpPr>
            <p:spPr>
              <a:xfrm>
                <a:off x="7914132" y="1023053"/>
                <a:ext cx="2600447" cy="1977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5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5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5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5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5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5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5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9CAC89-6AF6-42FD-8D94-0096B41F1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32" y="1023053"/>
                <a:ext cx="2600447" cy="1977336"/>
              </a:xfrm>
              <a:prstGeom prst="rect">
                <a:avLst/>
              </a:prstGeom>
              <a:blipFill>
                <a:blip r:embed="rId3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EF7F6B-96AD-4ADA-AB1A-E7BEE0DCCA57}"/>
                  </a:ext>
                </a:extLst>
              </p:cNvPr>
              <p:cNvSpPr txBox="1"/>
              <p:nvPr/>
            </p:nvSpPr>
            <p:spPr>
              <a:xfrm>
                <a:off x="6069699" y="3664042"/>
                <a:ext cx="2600447" cy="2358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7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7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en-US" sz="7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72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7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72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7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72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7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EF7F6B-96AD-4ADA-AB1A-E7BEE0DCC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699" y="3664042"/>
                <a:ext cx="2600447" cy="2358146"/>
              </a:xfrm>
              <a:prstGeom prst="rect">
                <a:avLst/>
              </a:prstGeom>
              <a:blipFill>
                <a:blip r:embed="rId4"/>
                <a:stretch>
                  <a:fillRect r="-1169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6C9D24-7DC0-4BC0-B415-300DB43E2167}"/>
                  </a:ext>
                </a:extLst>
              </p:cNvPr>
              <p:cNvSpPr txBox="1"/>
              <p:nvPr/>
            </p:nvSpPr>
            <p:spPr>
              <a:xfrm>
                <a:off x="1306032" y="3709779"/>
                <a:ext cx="2600447" cy="2358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7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7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7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7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72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72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6C9D24-7DC0-4BC0-B415-300DB43E2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032" y="3709779"/>
                <a:ext cx="2600447" cy="2358146"/>
              </a:xfrm>
              <a:prstGeom prst="rect">
                <a:avLst/>
              </a:prstGeom>
              <a:blipFill>
                <a:blip r:embed="rId5"/>
                <a:stretch>
                  <a:fillRect r="-447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&quot;Not Allowed&quot; Symbol 39">
            <a:extLst>
              <a:ext uri="{FF2B5EF4-FFF2-40B4-BE49-F238E27FC236}">
                <a16:creationId xmlns:a16="http://schemas.microsoft.com/office/drawing/2014/main" id="{93F89D75-3B14-4CAA-84D5-6D31EBA9CDBA}"/>
              </a:ext>
            </a:extLst>
          </p:cNvPr>
          <p:cNvSpPr/>
          <p:nvPr/>
        </p:nvSpPr>
        <p:spPr>
          <a:xfrm>
            <a:off x="1768023" y="3429000"/>
            <a:ext cx="2919704" cy="2919704"/>
          </a:xfrm>
          <a:prstGeom prst="noSmoking">
            <a:avLst>
              <a:gd name="adj" fmla="val 741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1" name="&quot;Not Allowed&quot; Symbol 40">
            <a:extLst>
              <a:ext uri="{FF2B5EF4-FFF2-40B4-BE49-F238E27FC236}">
                <a16:creationId xmlns:a16="http://schemas.microsoft.com/office/drawing/2014/main" id="{C6792431-2896-496D-AD27-AA2338C55F74}"/>
              </a:ext>
            </a:extLst>
          </p:cNvPr>
          <p:cNvSpPr/>
          <p:nvPr/>
        </p:nvSpPr>
        <p:spPr>
          <a:xfrm>
            <a:off x="7100023" y="3429000"/>
            <a:ext cx="2919704" cy="2919704"/>
          </a:xfrm>
          <a:prstGeom prst="noSmoking">
            <a:avLst>
              <a:gd name="adj" fmla="val 741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4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"/>
    </mc:Choice>
    <mc:Fallback xmlns="">
      <p:transition spd="slow" advTm="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/>
      <p:bldP spid="38" grpId="0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E1AD5-FE7B-4BD3-984A-54C7C15EA482}"/>
              </a:ext>
            </a:extLst>
          </p:cNvPr>
          <p:cNvSpPr txBox="1"/>
          <p:nvPr/>
        </p:nvSpPr>
        <p:spPr>
          <a:xfrm>
            <a:off x="266700" y="1140721"/>
            <a:ext cx="7525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Every (single) integral involves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dirty="0">
                <a:solidFill>
                  <a:srgbClr val="FF0000"/>
                </a:solidFill>
              </a:rPr>
              <a:t>differential form</a:t>
            </a:r>
            <a:r>
              <a:rPr lang="en-US" sz="3600" dirty="0"/>
              <a:t> (</a:t>
            </a:r>
            <a:r>
              <a:rPr lang="en-US" sz="3600" dirty="0" err="1"/>
              <a:t>covector</a:t>
            </a:r>
            <a:r>
              <a:rPr lang="en-US" sz="3600" dirty="0"/>
              <a:t> field)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dirty="0">
                <a:solidFill>
                  <a:srgbClr val="0070C0"/>
                </a:solidFill>
              </a:rPr>
              <a:t>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2959E-48F9-45E6-A189-1E4DBF5D75A9}"/>
              </a:ext>
            </a:extLst>
          </p:cNvPr>
          <p:cNvSpPr txBox="1"/>
          <p:nvPr/>
        </p:nvSpPr>
        <p:spPr>
          <a:xfrm>
            <a:off x="6593592" y="3237298"/>
            <a:ext cx="39209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result of the integral is just </a:t>
            </a:r>
          </a:p>
          <a:p>
            <a:r>
              <a:rPr lang="en-US" sz="3600" dirty="0"/>
              <a:t>the number of </a:t>
            </a:r>
            <a:r>
              <a:rPr lang="en-US" sz="3600" dirty="0" err="1">
                <a:solidFill>
                  <a:srgbClr val="FF0000"/>
                </a:solidFill>
              </a:rPr>
              <a:t>covector</a:t>
            </a:r>
            <a:r>
              <a:rPr lang="en-US" sz="3600" dirty="0">
                <a:solidFill>
                  <a:srgbClr val="FF0000"/>
                </a:solidFill>
              </a:rPr>
              <a:t> stacks </a:t>
            </a:r>
            <a:r>
              <a:rPr lang="en-US" sz="3600" dirty="0"/>
              <a:t>pierced by the </a:t>
            </a:r>
            <a:r>
              <a:rPr lang="en-US" sz="3600" dirty="0">
                <a:solidFill>
                  <a:srgbClr val="0070C0"/>
                </a:solidFill>
              </a:rPr>
              <a:t>path</a:t>
            </a:r>
            <a:r>
              <a:rPr lang="en-US" sz="3600" dirty="0"/>
              <a:t>.</a:t>
            </a:r>
            <a:endParaRPr lang="en-C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EE780-B8F7-4D69-8E71-E719EF25E3AA}"/>
              </a:ext>
            </a:extLst>
          </p:cNvPr>
          <p:cNvSpPr txBox="1"/>
          <p:nvPr/>
        </p:nvSpPr>
        <p:spPr>
          <a:xfrm>
            <a:off x="266700" y="204382"/>
            <a:ext cx="11441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Differential Form interpretation of Integrals</a:t>
            </a:r>
            <a:endParaRPr lang="en-CA" sz="48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06ECFA-0873-4F1E-A7B2-9A9DEC688FED}"/>
              </a:ext>
            </a:extLst>
          </p:cNvPr>
          <p:cNvGrpSpPr/>
          <p:nvPr/>
        </p:nvGrpSpPr>
        <p:grpSpPr>
          <a:xfrm>
            <a:off x="1377916" y="3000389"/>
            <a:ext cx="3749260" cy="3738232"/>
            <a:chOff x="1377916" y="3000389"/>
            <a:chExt cx="3749260" cy="37382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06BD0A-A2CF-4E63-BC25-C40A1110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7916" y="3000389"/>
              <a:ext cx="3749260" cy="3738232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D1DECB-0572-4B81-ADE0-FA822DC64B1A}"/>
                </a:ext>
              </a:extLst>
            </p:cNvPr>
            <p:cNvGrpSpPr/>
            <p:nvPr/>
          </p:nvGrpSpPr>
          <p:grpSpPr>
            <a:xfrm>
              <a:off x="2547316" y="3237298"/>
              <a:ext cx="1410459" cy="2048334"/>
              <a:chOff x="1441923" y="2990820"/>
              <a:chExt cx="3304780" cy="4799356"/>
            </a:xfrm>
          </p:grpSpPr>
          <p:cxnSp>
            <p:nvCxnSpPr>
              <p:cNvPr id="14" name="Connector: Curved 13">
                <a:extLst>
                  <a:ext uri="{FF2B5EF4-FFF2-40B4-BE49-F238E27FC236}">
                    <a16:creationId xmlns:a16="http://schemas.microsoft.com/office/drawing/2014/main" id="{524833C7-3CF2-4B25-A6A6-95A04D97729D}"/>
                  </a:ext>
                </a:extLst>
              </p:cNvPr>
              <p:cNvCxnSpPr/>
              <p:nvPr/>
            </p:nvCxnSpPr>
            <p:spPr>
              <a:xfrm rot="7078494" flipH="1" flipV="1">
                <a:off x="602420" y="3849934"/>
                <a:ext cx="4799356" cy="3081127"/>
              </a:xfrm>
              <a:prstGeom prst="curvedConnector3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50A5B05-9E5D-47E9-91DC-DFA8D6619211}"/>
                  </a:ext>
                </a:extLst>
              </p:cNvPr>
              <p:cNvCxnSpPr>
                <a:cxnSpLocks/>
              </p:cNvCxnSpPr>
              <p:nvPr/>
            </p:nvCxnSpPr>
            <p:spPr>
              <a:xfrm rot="1678494" flipV="1">
                <a:off x="1441923" y="5551839"/>
                <a:ext cx="126122" cy="262222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F29B41B-D93E-4598-B5A4-9609E10CE38E}"/>
                  </a:ext>
                </a:extLst>
              </p:cNvPr>
              <p:cNvCxnSpPr>
                <a:cxnSpLocks/>
              </p:cNvCxnSpPr>
              <p:nvPr/>
            </p:nvCxnSpPr>
            <p:spPr>
              <a:xfrm rot="1678494" flipV="1">
                <a:off x="4620581" y="4829341"/>
                <a:ext cx="126122" cy="262222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D312438-41FD-4B63-A241-0723D0B7748D}"/>
                </a:ext>
              </a:extLst>
            </p:cNvPr>
            <p:cNvCxnSpPr>
              <a:cxnSpLocks/>
            </p:cNvCxnSpPr>
            <p:nvPr/>
          </p:nvCxnSpPr>
          <p:spPr>
            <a:xfrm rot="9352302" flipH="1">
              <a:off x="3238477" y="5813554"/>
              <a:ext cx="3220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F3A6EB-0935-4DC1-AF9E-02A4375F812C}"/>
                </a:ext>
              </a:extLst>
            </p:cNvPr>
            <p:cNvCxnSpPr>
              <a:cxnSpLocks/>
            </p:cNvCxnSpPr>
            <p:nvPr/>
          </p:nvCxnSpPr>
          <p:spPr>
            <a:xfrm rot="17027806" flipV="1">
              <a:off x="1853141" y="4609958"/>
              <a:ext cx="332868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EDC1B2-9DF0-4EF1-A511-BFB98202F662}"/>
                </a:ext>
              </a:extLst>
            </p:cNvPr>
            <p:cNvCxnSpPr>
              <a:cxnSpLocks/>
            </p:cNvCxnSpPr>
            <p:nvPr/>
          </p:nvCxnSpPr>
          <p:spPr>
            <a:xfrm rot="17027806" flipV="1">
              <a:off x="2146491" y="3392530"/>
              <a:ext cx="332868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5C90D6-F807-4732-A7A4-B155DEC2424C}"/>
                </a:ext>
              </a:extLst>
            </p:cNvPr>
            <p:cNvCxnSpPr>
              <a:cxnSpLocks/>
            </p:cNvCxnSpPr>
            <p:nvPr/>
          </p:nvCxnSpPr>
          <p:spPr>
            <a:xfrm rot="9352302" flipH="1">
              <a:off x="4392736" y="5406974"/>
              <a:ext cx="322063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7D40B-5B42-4604-A3BE-E8BA3A8B0E09}"/>
                  </a:ext>
                </a:extLst>
              </p:cNvPr>
              <p:cNvSpPr txBox="1"/>
              <p:nvPr/>
            </p:nvSpPr>
            <p:spPr>
              <a:xfrm>
                <a:off x="7914132" y="1023053"/>
                <a:ext cx="2600447" cy="1977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5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5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5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5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5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5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5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7D40B-5B42-4604-A3BE-E8BA3A8B0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32" y="1023053"/>
                <a:ext cx="2600447" cy="1977336"/>
              </a:xfrm>
              <a:prstGeom prst="rect">
                <a:avLst/>
              </a:prstGeom>
              <a:blipFill>
                <a:blip r:embed="rId4"/>
                <a:stretch>
                  <a:fillRect r="-180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F343CA-D0DC-4B94-B3C3-B007208C41D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74080" y="3192480"/>
              <a:ext cx="2857680" cy="1309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F343CA-D0DC-4B94-B3C3-B007208C41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4720" y="3183120"/>
                <a:ext cx="2876400" cy="1328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6840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60"/>
    </mc:Choice>
    <mc:Fallback xmlns="">
      <p:transition spd="slow" advTm="18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785891-B4FD-4D36-9EF1-733FAA5D866A}"/>
                  </a:ext>
                </a:extLst>
              </p:cNvPr>
              <p:cNvSpPr txBox="1"/>
              <p:nvPr/>
            </p:nvSpPr>
            <p:spPr>
              <a:xfrm>
                <a:off x="6399004" y="2733271"/>
                <a:ext cx="5527988" cy="1153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32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785891-B4FD-4D36-9EF1-733FAA5D8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004" y="2733271"/>
                <a:ext cx="5527988" cy="1153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76B0CC-0DB9-4C9A-BA0D-14C74C804C55}"/>
                  </a:ext>
                </a:extLst>
              </p:cNvPr>
              <p:cNvSpPr txBox="1"/>
              <p:nvPr/>
            </p:nvSpPr>
            <p:spPr>
              <a:xfrm>
                <a:off x="432035" y="2142386"/>
                <a:ext cx="5352427" cy="1348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76B0CC-0DB9-4C9A-BA0D-14C74C804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5" y="2142386"/>
                <a:ext cx="5352427" cy="13489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FDB4B-08F8-4A3D-B798-A90FCD8CC339}"/>
                  </a:ext>
                </a:extLst>
              </p:cNvPr>
              <p:cNvSpPr txBox="1"/>
              <p:nvPr/>
            </p:nvSpPr>
            <p:spPr>
              <a:xfrm>
                <a:off x="390575" y="4750937"/>
                <a:ext cx="5164940" cy="1348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FDB4B-08F8-4A3D-B798-A90FCD8CC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5" y="4750937"/>
                <a:ext cx="5164940" cy="13489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448DFF-0608-4DD7-9D00-3AF7C69E5D41}"/>
              </a:ext>
            </a:extLst>
          </p:cNvPr>
          <p:cNvSpPr txBox="1"/>
          <p:nvPr/>
        </p:nvSpPr>
        <p:spPr>
          <a:xfrm>
            <a:off x="932134" y="506223"/>
            <a:ext cx="40818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Fundamental Theorem </a:t>
            </a:r>
          </a:p>
          <a:p>
            <a:pPr algn="ctr"/>
            <a:r>
              <a:rPr lang="en-US" sz="3200" dirty="0"/>
              <a:t>of Calculus</a:t>
            </a:r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CC3C2-E51A-4E98-9074-DBA616E894F4}"/>
              </a:ext>
            </a:extLst>
          </p:cNvPr>
          <p:cNvSpPr txBox="1"/>
          <p:nvPr/>
        </p:nvSpPr>
        <p:spPr>
          <a:xfrm>
            <a:off x="6672988" y="489798"/>
            <a:ext cx="4867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Fundamental Theorem </a:t>
            </a:r>
          </a:p>
          <a:p>
            <a:pPr algn="ctr"/>
            <a:r>
              <a:rPr lang="en-US" sz="3200" dirty="0"/>
              <a:t>of Calculus for Line Integrals</a:t>
            </a:r>
          </a:p>
          <a:p>
            <a:pPr algn="ctr"/>
            <a:r>
              <a:rPr lang="en-US" sz="3200" dirty="0"/>
              <a:t>(“Gradient Theorem”)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18D1A6-774B-4419-8142-BB93A40F6BD4}"/>
                  </a:ext>
                </a:extLst>
              </p:cNvPr>
              <p:cNvSpPr txBox="1"/>
              <p:nvPr/>
            </p:nvSpPr>
            <p:spPr>
              <a:xfrm>
                <a:off x="746447" y="3890639"/>
                <a:ext cx="47236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b="0" dirty="0"/>
                  <a:t> is the anti-derivative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18D1A6-774B-4419-8142-BB93A40F6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47" y="3890639"/>
                <a:ext cx="4723601" cy="584775"/>
              </a:xfrm>
              <a:prstGeom prst="rect">
                <a:avLst/>
              </a:prstGeom>
              <a:blipFill>
                <a:blip r:embed="rId11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8785E1-455A-4845-8AEE-B63C049AA94D}"/>
              </a:ext>
            </a:extLst>
          </p:cNvPr>
          <p:cNvCxnSpPr>
            <a:cxnSpLocks/>
          </p:cNvCxnSpPr>
          <p:nvPr/>
        </p:nvCxnSpPr>
        <p:spPr>
          <a:xfrm flipV="1">
            <a:off x="6141027" y="209550"/>
            <a:ext cx="0" cy="645795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0AB608-FC89-4AC8-A6E2-0EEA28D0E1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1400" y="2009520"/>
              <a:ext cx="11170080" cy="4080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0AB608-FC89-4AC8-A6E2-0EEA28D0E1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2040" y="2000160"/>
                <a:ext cx="11188800" cy="4098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814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42"/>
    </mc:Choice>
    <mc:Fallback xmlns="">
      <p:transition spd="slow" advTm="80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3081"/>
            <a:ext cx="9144000" cy="2458084"/>
          </a:xfrm>
        </p:spPr>
        <p:txBody>
          <a:bodyPr>
            <a:normAutofit/>
          </a:bodyPr>
          <a:lstStyle/>
          <a:p>
            <a:r>
              <a:rPr lang="en-US" sz="11500" dirty="0">
                <a:solidFill>
                  <a:srgbClr val="C00000"/>
                </a:solidFill>
                <a:latin typeface="+mn-lt"/>
              </a:rPr>
              <a:t>Work</a:t>
            </a:r>
            <a:endParaRPr lang="en-CA" sz="115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41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2"/>
    </mc:Choice>
    <mc:Fallback xmlns="">
      <p:transition spd="slow" advTm="666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1341788" y="789748"/>
                <a:ext cx="3148682" cy="1324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acc>
                      <m:accPr>
                        <m:chr m:val="⃗"/>
                        <m:ctrlPr>
                          <a:rPr lang="en-US" sz="3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acc>
                      <m:accPr>
                        <m:chr m:val="⃗"/>
                        <m:ctrlPr>
                          <a:rPr lang="en-US" sz="3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endParaRPr lang="en-CA" sz="36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788" y="789748"/>
                <a:ext cx="3148682" cy="1324145"/>
              </a:xfrm>
              <a:prstGeom prst="rect">
                <a:avLst/>
              </a:prstGeom>
              <a:blipFill>
                <a:blip r:embed="rId8"/>
                <a:stretch>
                  <a:fillRect t="-73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43AC4C-CA3B-405E-B6D3-40B20160EAF0}"/>
                  </a:ext>
                </a:extLst>
              </p:cNvPr>
              <p:cNvSpPr txBox="1"/>
              <p:nvPr/>
            </p:nvSpPr>
            <p:spPr>
              <a:xfrm>
                <a:off x="6293775" y="653367"/>
                <a:ext cx="4933402" cy="1267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Work done by Force Field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43AC4C-CA3B-405E-B6D3-40B20160E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775" y="653367"/>
                <a:ext cx="4933402" cy="1267655"/>
              </a:xfrm>
              <a:prstGeom prst="rect">
                <a:avLst/>
              </a:prstGeom>
              <a:blipFill>
                <a:blip r:embed="rId12"/>
                <a:stretch>
                  <a:fillRect l="-3704" t="-7212" r="-25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EE5ACC5-24F7-4A15-9501-7DA315D6FA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823" y="2190446"/>
            <a:ext cx="3902612" cy="3914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58BA0B-8984-48A1-B16E-B43683312893}"/>
                  </a:ext>
                </a:extLst>
              </p:cNvPr>
              <p:cNvSpPr txBox="1"/>
              <p:nvPr/>
            </p:nvSpPr>
            <p:spPr>
              <a:xfrm>
                <a:off x="5276850" y="2214578"/>
                <a:ext cx="3157018" cy="770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US" sz="3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acc>
                        <m:accPr>
                          <m:chr m:val="⃗"/>
                          <m:ctrlPr>
                            <a:rPr lang="en-US" sz="3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58BA0B-8984-48A1-B16E-B43683312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850" y="2214578"/>
                <a:ext cx="3157018" cy="7701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125D57-385E-4B6C-B845-088DED75A940}"/>
              </a:ext>
            </a:extLst>
          </p:cNvPr>
          <p:cNvCxnSpPr>
            <a:cxnSpLocks/>
          </p:cNvCxnSpPr>
          <p:nvPr/>
        </p:nvCxnSpPr>
        <p:spPr>
          <a:xfrm>
            <a:off x="3012399" y="4147559"/>
            <a:ext cx="147807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7ABA58E-E885-4452-AB99-CA7F1D9609B2}"/>
                  </a:ext>
                </a:extLst>
              </p:cNvPr>
              <p:cNvSpPr txBox="1"/>
              <p:nvPr/>
            </p:nvSpPr>
            <p:spPr>
              <a:xfrm>
                <a:off x="5219463" y="3426150"/>
                <a:ext cx="6428811" cy="3013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⃗"/>
                              <m:ctrlPr>
                                <a:rPr lang="en-US" sz="3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  <m:acc>
                            <m:accPr>
                              <m:chr m:val="⃗"/>
                              <m:ctrlPr>
                                <a:rPr lang="en-US" sz="3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acc>
                            <m:accPr>
                              <m:chr m:val="⃗"/>
                              <m:ctrlPr>
                                <a:rPr lang="en-US" sz="3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+0</m:t>
                          </m:r>
                          <m:acc>
                            <m:accPr>
                              <m:chr m:val="⃗"/>
                              <m:ctrlPr>
                                <a:rPr lang="en-US" sz="3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CA" sz="3600" dirty="0"/>
              </a:p>
              <a:p>
                <a:pPr algn="ctr"/>
                <a:endParaRPr lang="en-CA" sz="3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7ABA58E-E885-4452-AB99-CA7F1D960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63" y="3426150"/>
                <a:ext cx="6428811" cy="301313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AE66B5B1-23E1-4BF5-A591-74DD1201BE9C}"/>
              </a:ext>
            </a:extLst>
          </p:cNvPr>
          <p:cNvGrpSpPr/>
          <p:nvPr/>
        </p:nvGrpSpPr>
        <p:grpSpPr>
          <a:xfrm>
            <a:off x="8199706" y="3179404"/>
            <a:ext cx="1478071" cy="493491"/>
            <a:chOff x="9939606" y="3768368"/>
            <a:chExt cx="1478071" cy="493491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DDFCEAA-3017-494B-9589-D3D91B8A8918}"/>
                </a:ext>
              </a:extLst>
            </p:cNvPr>
            <p:cNvCxnSpPr>
              <a:cxnSpLocks/>
            </p:cNvCxnSpPr>
            <p:nvPr/>
          </p:nvCxnSpPr>
          <p:spPr>
            <a:xfrm>
              <a:off x="9939606" y="4261859"/>
              <a:ext cx="1478071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A532EAE-A5FC-453D-A04C-9AC18520A0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9606" y="3768368"/>
              <a:ext cx="974188" cy="493491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E8EB8B-5A9D-4A1D-B8F1-47E8AAABA2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68480" y="1789200"/>
              <a:ext cx="6834600" cy="4041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E8EB8B-5A9D-4A1D-B8F1-47E8AAABA2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59120" y="1779840"/>
                <a:ext cx="6853320" cy="4060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771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90"/>
    </mc:Choice>
    <mc:Fallback xmlns="">
      <p:transition spd="slow" advTm="70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53" grpId="0"/>
      <p:bldP spid="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/>
              <p:nvPr/>
            </p:nvSpPr>
            <p:spPr>
              <a:xfrm>
                <a:off x="550588" y="269847"/>
                <a:ext cx="4722703" cy="163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/>
                  <a:t>Gravitational Force Field</a:t>
                </a:r>
              </a:p>
              <a:p>
                <a:pPr algn="ctr"/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𝐺𝑀𝑚</m:t>
                        </m:r>
                      </m:num>
                      <m:den>
                        <m:sSup>
                          <m:sSupPr>
                            <m:ctrlP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360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lang="en-US" sz="3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E304AB-D455-422E-B299-AC037C7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8" y="269847"/>
                <a:ext cx="4722703" cy="1631665"/>
              </a:xfrm>
              <a:prstGeom prst="rect">
                <a:avLst/>
              </a:prstGeom>
              <a:blipFill>
                <a:blip r:embed="rId4"/>
                <a:stretch>
                  <a:fillRect l="-3355" t="-5597" r="-3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96B2967-0749-422A-998E-123F7306394A}"/>
              </a:ext>
            </a:extLst>
          </p:cNvPr>
          <p:cNvGrpSpPr/>
          <p:nvPr/>
        </p:nvGrpSpPr>
        <p:grpSpPr>
          <a:xfrm>
            <a:off x="367670" y="1901512"/>
            <a:ext cx="4957763" cy="4957763"/>
            <a:chOff x="7353447" y="2614614"/>
            <a:chExt cx="3562350" cy="35623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57C7E1-9833-4156-8226-6506C344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3447" y="2614614"/>
              <a:ext cx="3562350" cy="3562350"/>
            </a:xfrm>
            <a:prstGeom prst="rect">
              <a:avLst/>
            </a:prstGeom>
          </p:spPr>
        </p:pic>
        <p:pic>
          <p:nvPicPr>
            <p:cNvPr id="10" name="Picture 2" descr="Image result for earth">
              <a:extLst>
                <a:ext uri="{FF2B5EF4-FFF2-40B4-BE49-F238E27FC236}">
                  <a16:creationId xmlns:a16="http://schemas.microsoft.com/office/drawing/2014/main" id="{27CBEB32-C465-41F1-8195-9985CB9BF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3881" y="4118142"/>
              <a:ext cx="467507" cy="46750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22E46E-162D-4780-8D09-36209657CD47}"/>
              </a:ext>
            </a:extLst>
          </p:cNvPr>
          <p:cNvGrpSpPr/>
          <p:nvPr/>
        </p:nvGrpSpPr>
        <p:grpSpPr>
          <a:xfrm rot="1678494">
            <a:off x="1461534" y="2990820"/>
            <a:ext cx="3081127" cy="4799356"/>
            <a:chOff x="7594600" y="2908300"/>
            <a:chExt cx="1790700" cy="2789306"/>
          </a:xfrm>
        </p:grpSpPr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8EEDDD6C-FC65-4DC7-A3CC-3D7DA046CDD3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B4B069D-A263-4B96-B436-2950B0EF3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814F38-86A4-4EA0-AAAB-8AEF9CF71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F7E661-29FC-413E-BBF3-A9B9716754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4880" y="1183320"/>
              <a:ext cx="2368800" cy="424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F7E661-29FC-413E-BBF3-A9B971675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775520" y="1173960"/>
                <a:ext cx="2387520" cy="4263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2410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9"/>
    </mc:Choice>
    <mc:Fallback xmlns="">
      <p:transition spd="slow" advTm="44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6.2|9.8|11.4|7.5|9.7|6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7.5|18.8|17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7|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4|3|15.7|12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.7|4.6|5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6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|16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|16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79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6|6.5|16.3|4.6|5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1|3.7|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0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2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4.9|13.4|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5.8|15.5|13.9|0.8|2.5|2.7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5.3|1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3.4|8.9|16.3|9.6|27.1|2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23698</TotalTime>
  <Words>718</Words>
  <Application>Microsoft Office PowerPoint</Application>
  <PresentationFormat>Widescreen</PresentationFormat>
  <Paragraphs>185</Paragraphs>
  <Slides>32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Integration With Differential 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Gravitational Potential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Interpretation of Integrals</dc:title>
  <dc:creator>Chris D</dc:creator>
  <cp:lastModifiedBy>Chris D</cp:lastModifiedBy>
  <cp:revision>132</cp:revision>
  <dcterms:created xsi:type="dcterms:W3CDTF">2018-04-30T03:19:02Z</dcterms:created>
  <dcterms:modified xsi:type="dcterms:W3CDTF">2020-09-24T00:13:54Z</dcterms:modified>
</cp:coreProperties>
</file>